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9" r:id="rId4"/>
    <p:sldId id="311" r:id="rId5"/>
    <p:sldId id="290" r:id="rId6"/>
    <p:sldId id="308" r:id="rId7"/>
    <p:sldId id="257" r:id="rId8"/>
    <p:sldId id="281" r:id="rId9"/>
    <p:sldId id="285" r:id="rId10"/>
    <p:sldId id="313" r:id="rId11"/>
    <p:sldId id="299" r:id="rId12"/>
    <p:sldId id="298" r:id="rId13"/>
    <p:sldId id="269" r:id="rId14"/>
    <p:sldId id="301" r:id="rId15"/>
    <p:sldId id="296" r:id="rId16"/>
    <p:sldId id="300" r:id="rId17"/>
    <p:sldId id="305" r:id="rId18"/>
    <p:sldId id="307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FF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416" autoAdjust="0"/>
  </p:normalViewPr>
  <p:slideViewPr>
    <p:cSldViewPr snapToGrid="0" snapToObjects="1"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78CF9-B725-3244-B674-2BDDFA4BD0B7}" type="doc">
      <dgm:prSet loTypeId="urn:microsoft.com/office/officeart/2005/8/layout/radial4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3817309F-FD8E-A842-B6AE-FA7A6C3A716C}">
      <dgm:prSet phldrT="[Texte]"/>
      <dgm:spPr>
        <a:xfrm>
          <a:off x="2260804" y="2200023"/>
          <a:ext cx="1672375" cy="1672375"/>
        </a:xfrm>
        <a:prstGeom prst="ellipse">
          <a:avLst/>
        </a:prstGeom>
        <a:solidFill>
          <a:srgbClr val="FFFFFF">
            <a:lumMod val="75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endParaRPr lang="fr-FR" b="1" dirty="0">
            <a:solidFill>
              <a:srgbClr val="292934"/>
            </a:solidFill>
            <a:latin typeface="Arial"/>
            <a:ea typeface="+mn-ea"/>
            <a:cs typeface="+mn-cs"/>
          </a:endParaRPr>
        </a:p>
      </dgm:t>
    </dgm:pt>
    <dgm:pt modelId="{74688B11-15F2-974D-A448-B94653E2061D}" type="parTrans" cxnId="{886DE27F-B9F1-D044-A66E-349E9BCD21CE}">
      <dgm:prSet/>
      <dgm:spPr/>
      <dgm:t>
        <a:bodyPr/>
        <a:lstStyle/>
        <a:p>
          <a:endParaRPr lang="fr-FR"/>
        </a:p>
      </dgm:t>
    </dgm:pt>
    <dgm:pt modelId="{0CD7A355-5F6A-1841-94C4-30E48D3BF243}" type="sibTrans" cxnId="{886DE27F-B9F1-D044-A66E-349E9BCD21CE}">
      <dgm:prSet/>
      <dgm:spPr/>
      <dgm:t>
        <a:bodyPr/>
        <a:lstStyle/>
        <a:p>
          <a:endParaRPr lang="fr-FR"/>
        </a:p>
      </dgm:t>
    </dgm:pt>
    <dgm:pt modelId="{DA0D221A-4B0F-AA43-A6D1-03ECC304DDD7}">
      <dgm:prSet phldrT="[Texte]"/>
      <dgm:spPr>
        <a:xfrm>
          <a:off x="337443" y="1024681"/>
          <a:ext cx="1588756" cy="12710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D8F67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AD8F67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AD8F67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AD8F67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fr-F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Iniquité</a:t>
          </a:r>
          <a:endParaRPr lang="fr-F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F045322-4DAA-8947-B98E-11D692A72287}" type="parTrans" cxnId="{0B6B3C95-B84B-5F42-9C4B-4E1F6361CC17}">
      <dgm:prSet/>
      <dgm:spPr>
        <a:xfrm rot="12900000">
          <a:off x="998275" y="1845423"/>
          <a:ext cx="1476885" cy="4766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D8F67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AD8F67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AD8F67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AD8F67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endParaRPr lang="fr-FR"/>
        </a:p>
      </dgm:t>
    </dgm:pt>
    <dgm:pt modelId="{C28CF66A-F51F-9547-99D5-C756026207C9}" type="sibTrans" cxnId="{0B6B3C95-B84B-5F42-9C4B-4E1F6361CC17}">
      <dgm:prSet/>
      <dgm:spPr/>
      <dgm:t>
        <a:bodyPr/>
        <a:lstStyle/>
        <a:p>
          <a:endParaRPr lang="fr-FR"/>
        </a:p>
      </dgm:t>
    </dgm:pt>
    <dgm:pt modelId="{FB868484-C9F9-5B4B-B32E-1C4BB136001B}">
      <dgm:prSet phldrT="[Texte]"/>
      <dgm:spPr>
        <a:xfrm>
          <a:off x="2302613" y="1678"/>
          <a:ext cx="1588756" cy="12710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26056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726056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72605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72605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fr-F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Sur médicalisation</a:t>
          </a:r>
          <a:endParaRPr lang="fr-F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CFF1304-C379-DF4D-818E-4D9921C4D2A8}" type="parTrans" cxnId="{22DADA85-0FFA-2947-8E71-454AC8C4BA2F}">
      <dgm:prSet/>
      <dgm:spPr>
        <a:xfrm rot="16200000">
          <a:off x="2358549" y="1137310"/>
          <a:ext cx="1476885" cy="4766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26056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726056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72605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72605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endParaRPr lang="fr-FR"/>
        </a:p>
      </dgm:t>
    </dgm:pt>
    <dgm:pt modelId="{19742160-52D2-C447-9361-EE3BBDCFD2BB}" type="sibTrans" cxnId="{22DADA85-0FFA-2947-8E71-454AC8C4BA2F}">
      <dgm:prSet/>
      <dgm:spPr/>
      <dgm:t>
        <a:bodyPr/>
        <a:lstStyle/>
        <a:p>
          <a:endParaRPr lang="fr-FR"/>
        </a:p>
      </dgm:t>
    </dgm:pt>
    <dgm:pt modelId="{368A3E59-D3BE-A94F-9EFF-DF4FEB4CF3F6}">
      <dgm:prSet phldrT="[Texte]"/>
      <dgm:spPr>
        <a:xfrm>
          <a:off x="4267784" y="1024681"/>
          <a:ext cx="1588756" cy="12710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C5A6A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4C5A6A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4C5A6A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4C5A6A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fr-F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Sous médicalisation</a:t>
          </a:r>
          <a:endParaRPr lang="fr-F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4B265B6-407F-A440-99C8-8326317C9538}" type="parTrans" cxnId="{0A129E28-0FA2-5847-8187-1EA3DE95D178}">
      <dgm:prSet/>
      <dgm:spPr>
        <a:xfrm rot="19500000">
          <a:off x="3718822" y="1845423"/>
          <a:ext cx="1476885" cy="4766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C5A6A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4C5A6A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4C5A6A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4C5A6A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endParaRPr lang="fr-FR"/>
        </a:p>
      </dgm:t>
    </dgm:pt>
    <dgm:pt modelId="{8832876B-B9CD-214F-84FA-1E62E7816A8C}" type="sibTrans" cxnId="{0A129E28-0FA2-5847-8187-1EA3DE95D178}">
      <dgm:prSet/>
      <dgm:spPr/>
      <dgm:t>
        <a:bodyPr/>
        <a:lstStyle/>
        <a:p>
          <a:endParaRPr lang="fr-FR"/>
        </a:p>
      </dgm:t>
    </dgm:pt>
    <dgm:pt modelId="{A876F836-B1A9-4244-B00D-50D309CC574E}" type="pres">
      <dgm:prSet presAssocID="{FB878CF9-B725-3244-B674-2BDDFA4BD0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0DD75BE-279B-9944-8F5F-EA6E1803D31A}" type="pres">
      <dgm:prSet presAssocID="{3817309F-FD8E-A842-B6AE-FA7A6C3A716C}" presName="centerShape" presStyleLbl="node0" presStyleIdx="0" presStyleCnt="1" custScaleX="178344" custScaleY="50407"/>
      <dgm:spPr/>
      <dgm:t>
        <a:bodyPr/>
        <a:lstStyle/>
        <a:p>
          <a:endParaRPr lang="fr-FR"/>
        </a:p>
      </dgm:t>
    </dgm:pt>
    <dgm:pt modelId="{C7C545D3-FE16-7E4F-8124-3001681BB4F7}" type="pres">
      <dgm:prSet presAssocID="{EF045322-4DAA-8947-B98E-11D692A72287}" presName="parTrans" presStyleLbl="bgSibTrans2D1" presStyleIdx="0" presStyleCnt="3" custScaleX="30604" custLinFactNeighborX="9743" custLinFactNeighborY="48230"/>
      <dgm:spPr/>
      <dgm:t>
        <a:bodyPr/>
        <a:lstStyle/>
        <a:p>
          <a:endParaRPr lang="fr-FR"/>
        </a:p>
      </dgm:t>
    </dgm:pt>
    <dgm:pt modelId="{AC59B0A9-6BB5-E04C-BC4C-29B289FC7AD6}" type="pres">
      <dgm:prSet presAssocID="{DA0D221A-4B0F-AA43-A6D1-03ECC304DDD7}" presName="node" presStyleLbl="node1" presStyleIdx="0" presStyleCnt="3" custRadScaleRad="130918" custRadScaleInc="14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6B9588-F67D-C44E-877B-21FC02D2D7BB}" type="pres">
      <dgm:prSet presAssocID="{0CFF1304-C379-DF4D-818E-4D9921C4D2A8}" presName="parTrans" presStyleLbl="bgSibTrans2D1" presStyleIdx="1" presStyleCnt="3" custScaleX="50014" custLinFactNeighborY="56740"/>
      <dgm:spPr/>
      <dgm:t>
        <a:bodyPr/>
        <a:lstStyle/>
        <a:p>
          <a:endParaRPr lang="fr-FR"/>
        </a:p>
      </dgm:t>
    </dgm:pt>
    <dgm:pt modelId="{045E4170-20E4-D944-A5EF-22F4F78300C2}" type="pres">
      <dgm:prSet presAssocID="{FB868484-C9F9-5B4B-B32E-1C4BB13600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CAB284-8C6B-1E4F-B115-106BCCEC7C9A}" type="pres">
      <dgm:prSet presAssocID="{F4B265B6-407F-A440-99C8-8326317C9538}" presName="parTrans" presStyleLbl="bgSibTrans2D1" presStyleIdx="2" presStyleCnt="3" custScaleX="31673" custLinFactNeighborX="-23398" custLinFactNeighborY="-13843"/>
      <dgm:spPr/>
      <dgm:t>
        <a:bodyPr/>
        <a:lstStyle/>
        <a:p>
          <a:endParaRPr lang="fr-FR"/>
        </a:p>
      </dgm:t>
    </dgm:pt>
    <dgm:pt modelId="{C21D60D2-DC5E-0E46-A460-3FD0733B8EFD}" type="pres">
      <dgm:prSet presAssocID="{368A3E59-D3BE-A94F-9EFF-DF4FEB4CF3F6}" presName="node" presStyleLbl="node1" presStyleIdx="2" presStyleCnt="3" custRadScaleRad="124552" custRadScaleInc="84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6B3C95-B84B-5F42-9C4B-4E1F6361CC17}" srcId="{3817309F-FD8E-A842-B6AE-FA7A6C3A716C}" destId="{DA0D221A-4B0F-AA43-A6D1-03ECC304DDD7}" srcOrd="0" destOrd="0" parTransId="{EF045322-4DAA-8947-B98E-11D692A72287}" sibTransId="{C28CF66A-F51F-9547-99D5-C756026207C9}"/>
    <dgm:cxn modelId="{0A129E28-0FA2-5847-8187-1EA3DE95D178}" srcId="{3817309F-FD8E-A842-B6AE-FA7A6C3A716C}" destId="{368A3E59-D3BE-A94F-9EFF-DF4FEB4CF3F6}" srcOrd="2" destOrd="0" parTransId="{F4B265B6-407F-A440-99C8-8326317C9538}" sibTransId="{8832876B-B9CD-214F-84FA-1E62E7816A8C}"/>
    <dgm:cxn modelId="{66830AFA-D825-D24D-B61B-6F7760251A58}" type="presOf" srcId="{FB878CF9-B725-3244-B674-2BDDFA4BD0B7}" destId="{A876F836-B1A9-4244-B00D-50D309CC574E}" srcOrd="0" destOrd="0" presId="urn:microsoft.com/office/officeart/2005/8/layout/radial4"/>
    <dgm:cxn modelId="{C644A3B5-5A66-4F46-BA72-0C03FB1CC42D}" type="presOf" srcId="{FB868484-C9F9-5B4B-B32E-1C4BB136001B}" destId="{045E4170-20E4-D944-A5EF-22F4F78300C2}" srcOrd="0" destOrd="0" presId="urn:microsoft.com/office/officeart/2005/8/layout/radial4"/>
    <dgm:cxn modelId="{48B836DE-DD8D-6947-96E3-D80379CD45F4}" type="presOf" srcId="{3817309F-FD8E-A842-B6AE-FA7A6C3A716C}" destId="{C0DD75BE-279B-9944-8F5F-EA6E1803D31A}" srcOrd="0" destOrd="0" presId="urn:microsoft.com/office/officeart/2005/8/layout/radial4"/>
    <dgm:cxn modelId="{886DE27F-B9F1-D044-A66E-349E9BCD21CE}" srcId="{FB878CF9-B725-3244-B674-2BDDFA4BD0B7}" destId="{3817309F-FD8E-A842-B6AE-FA7A6C3A716C}" srcOrd="0" destOrd="0" parTransId="{74688B11-15F2-974D-A448-B94653E2061D}" sibTransId="{0CD7A355-5F6A-1841-94C4-30E48D3BF243}"/>
    <dgm:cxn modelId="{D1B74DEF-64CC-BA4D-909C-C342974FF4D0}" type="presOf" srcId="{EF045322-4DAA-8947-B98E-11D692A72287}" destId="{C7C545D3-FE16-7E4F-8124-3001681BB4F7}" srcOrd="0" destOrd="0" presId="urn:microsoft.com/office/officeart/2005/8/layout/radial4"/>
    <dgm:cxn modelId="{13E692A3-0E98-874C-95C6-C0B888B424E1}" type="presOf" srcId="{F4B265B6-407F-A440-99C8-8326317C9538}" destId="{9BCAB284-8C6B-1E4F-B115-106BCCEC7C9A}" srcOrd="0" destOrd="0" presId="urn:microsoft.com/office/officeart/2005/8/layout/radial4"/>
    <dgm:cxn modelId="{22DADA85-0FFA-2947-8E71-454AC8C4BA2F}" srcId="{3817309F-FD8E-A842-B6AE-FA7A6C3A716C}" destId="{FB868484-C9F9-5B4B-B32E-1C4BB136001B}" srcOrd="1" destOrd="0" parTransId="{0CFF1304-C379-DF4D-818E-4D9921C4D2A8}" sibTransId="{19742160-52D2-C447-9361-EE3BBDCFD2BB}"/>
    <dgm:cxn modelId="{1E6F4EE1-B7F2-AC4C-9FFB-F6E691436FCB}" type="presOf" srcId="{368A3E59-D3BE-A94F-9EFF-DF4FEB4CF3F6}" destId="{C21D60D2-DC5E-0E46-A460-3FD0733B8EFD}" srcOrd="0" destOrd="0" presId="urn:microsoft.com/office/officeart/2005/8/layout/radial4"/>
    <dgm:cxn modelId="{AB050842-8B18-A948-8042-CDB2613A3737}" type="presOf" srcId="{DA0D221A-4B0F-AA43-A6D1-03ECC304DDD7}" destId="{AC59B0A9-6BB5-E04C-BC4C-29B289FC7AD6}" srcOrd="0" destOrd="0" presId="urn:microsoft.com/office/officeart/2005/8/layout/radial4"/>
    <dgm:cxn modelId="{B4F1B4E2-B0D3-224B-A72A-EACEE5842086}" type="presOf" srcId="{0CFF1304-C379-DF4D-818E-4D9921C4D2A8}" destId="{C96B9588-F67D-C44E-877B-21FC02D2D7BB}" srcOrd="0" destOrd="0" presId="urn:microsoft.com/office/officeart/2005/8/layout/radial4"/>
    <dgm:cxn modelId="{F9F8C518-92CB-E44F-9B56-6E46A97DEE45}" type="presParOf" srcId="{A876F836-B1A9-4244-B00D-50D309CC574E}" destId="{C0DD75BE-279B-9944-8F5F-EA6E1803D31A}" srcOrd="0" destOrd="0" presId="urn:microsoft.com/office/officeart/2005/8/layout/radial4"/>
    <dgm:cxn modelId="{2D7A019C-F164-464A-ADD9-9505098D59DC}" type="presParOf" srcId="{A876F836-B1A9-4244-B00D-50D309CC574E}" destId="{C7C545D3-FE16-7E4F-8124-3001681BB4F7}" srcOrd="1" destOrd="0" presId="urn:microsoft.com/office/officeart/2005/8/layout/radial4"/>
    <dgm:cxn modelId="{51B46EAE-F093-E74F-9739-4131784B1CC3}" type="presParOf" srcId="{A876F836-B1A9-4244-B00D-50D309CC574E}" destId="{AC59B0A9-6BB5-E04C-BC4C-29B289FC7AD6}" srcOrd="2" destOrd="0" presId="urn:microsoft.com/office/officeart/2005/8/layout/radial4"/>
    <dgm:cxn modelId="{B4AEF4D7-F610-2F43-BF69-B356C82CFD61}" type="presParOf" srcId="{A876F836-B1A9-4244-B00D-50D309CC574E}" destId="{C96B9588-F67D-C44E-877B-21FC02D2D7BB}" srcOrd="3" destOrd="0" presId="urn:microsoft.com/office/officeart/2005/8/layout/radial4"/>
    <dgm:cxn modelId="{F4238E02-D3BE-E24F-916F-10D3680D9685}" type="presParOf" srcId="{A876F836-B1A9-4244-B00D-50D309CC574E}" destId="{045E4170-20E4-D944-A5EF-22F4F78300C2}" srcOrd="4" destOrd="0" presId="urn:microsoft.com/office/officeart/2005/8/layout/radial4"/>
    <dgm:cxn modelId="{6D247AC5-D8D3-4948-BD3E-3C0BBFAC88C5}" type="presParOf" srcId="{A876F836-B1A9-4244-B00D-50D309CC574E}" destId="{9BCAB284-8C6B-1E4F-B115-106BCCEC7C9A}" srcOrd="5" destOrd="0" presId="urn:microsoft.com/office/officeart/2005/8/layout/radial4"/>
    <dgm:cxn modelId="{D1680B02-072F-8C49-8464-E2F7E5FE789C}" type="presParOf" srcId="{A876F836-B1A9-4244-B00D-50D309CC574E}" destId="{C21D60D2-DC5E-0E46-A460-3FD0733B8EF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705E3-2F9E-0C44-A23D-06DCF22279A7}" type="doc">
      <dgm:prSet loTypeId="urn:microsoft.com/office/officeart/2005/8/layout/radial5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96585E4C-AA19-4C45-B669-5807B8BFFF00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0000"/>
              </a:solidFill>
            </a:rPr>
            <a:t>Transparence </a:t>
          </a:r>
          <a:endParaRPr lang="fr-FR" sz="2000" b="1" dirty="0">
            <a:solidFill>
              <a:srgbClr val="000000"/>
            </a:solidFill>
          </a:endParaRPr>
        </a:p>
      </dgm:t>
    </dgm:pt>
    <dgm:pt modelId="{0BC76F43-D4B4-0947-B815-0D19A006217A}" type="parTrans" cxnId="{58311CF9-0163-CA43-8E8D-99764C06C716}">
      <dgm:prSet custT="1"/>
      <dgm:spPr/>
      <dgm:t>
        <a:bodyPr/>
        <a:lstStyle/>
        <a:p>
          <a:endParaRPr lang="fr-FR" sz="1800" dirty="0">
            <a:solidFill>
              <a:srgbClr val="000000"/>
            </a:solidFill>
          </a:endParaRPr>
        </a:p>
      </dgm:t>
    </dgm:pt>
    <dgm:pt modelId="{A335E679-D842-4648-872C-893D9BDC33CB}" type="sibTrans" cxnId="{58311CF9-0163-CA43-8E8D-99764C06C716}">
      <dgm:prSet/>
      <dgm:spPr/>
      <dgm:t>
        <a:bodyPr/>
        <a:lstStyle/>
        <a:p>
          <a:endParaRPr lang="fr-FR" sz="2800">
            <a:solidFill>
              <a:srgbClr val="000000"/>
            </a:solidFill>
          </a:endParaRPr>
        </a:p>
      </dgm:t>
    </dgm:pt>
    <dgm:pt modelId="{D5BDC406-127A-8648-BA7D-9E557F222F3A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0000"/>
              </a:solidFill>
            </a:rPr>
            <a:t>Participation inclusive</a:t>
          </a:r>
          <a:endParaRPr lang="fr-FR" sz="2000" b="1" dirty="0">
            <a:solidFill>
              <a:srgbClr val="000000"/>
            </a:solidFill>
          </a:endParaRPr>
        </a:p>
      </dgm:t>
    </dgm:pt>
    <dgm:pt modelId="{4B044130-27AD-DE42-8C31-AE4F29D4D668}" type="parTrans" cxnId="{F129396E-B1D1-D147-9F7D-0870633864EC}">
      <dgm:prSet custT="1"/>
      <dgm:spPr/>
      <dgm:t>
        <a:bodyPr/>
        <a:lstStyle/>
        <a:p>
          <a:endParaRPr lang="fr-FR" sz="1800" dirty="0">
            <a:solidFill>
              <a:srgbClr val="000000"/>
            </a:solidFill>
          </a:endParaRPr>
        </a:p>
      </dgm:t>
    </dgm:pt>
    <dgm:pt modelId="{72CA1996-FFEB-2A43-A219-9EF7F5EFBE8A}" type="sibTrans" cxnId="{F129396E-B1D1-D147-9F7D-0870633864EC}">
      <dgm:prSet/>
      <dgm:spPr/>
      <dgm:t>
        <a:bodyPr/>
        <a:lstStyle/>
        <a:p>
          <a:endParaRPr lang="fr-FR" sz="2800">
            <a:solidFill>
              <a:srgbClr val="000000"/>
            </a:solidFill>
          </a:endParaRPr>
        </a:p>
      </dgm:t>
    </dgm:pt>
    <dgm:pt modelId="{492AC91D-B07E-3643-9C3C-3F8F0B82CE88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0000"/>
              </a:solidFill>
            </a:rPr>
            <a:t>Dynamique</a:t>
          </a:r>
          <a:endParaRPr lang="fr-FR" sz="2000" b="1" dirty="0">
            <a:solidFill>
              <a:srgbClr val="000000"/>
            </a:solidFill>
          </a:endParaRPr>
        </a:p>
      </dgm:t>
    </dgm:pt>
    <dgm:pt modelId="{40F62C30-F849-5047-9BDA-BE39136D7922}" type="parTrans" cxnId="{9FE844F4-CB2A-CF4A-B89E-5B71758EEDBC}">
      <dgm:prSet custT="1"/>
      <dgm:spPr/>
      <dgm:t>
        <a:bodyPr/>
        <a:lstStyle/>
        <a:p>
          <a:endParaRPr lang="fr-FR" sz="1800" dirty="0">
            <a:solidFill>
              <a:srgbClr val="000000"/>
            </a:solidFill>
          </a:endParaRPr>
        </a:p>
      </dgm:t>
    </dgm:pt>
    <dgm:pt modelId="{94794C79-476D-BA4C-95D9-693FBA23CB6C}" type="sibTrans" cxnId="{9FE844F4-CB2A-CF4A-B89E-5B71758EEDBC}">
      <dgm:prSet/>
      <dgm:spPr/>
      <dgm:t>
        <a:bodyPr/>
        <a:lstStyle/>
        <a:p>
          <a:endParaRPr lang="fr-FR" sz="2800">
            <a:solidFill>
              <a:srgbClr val="000000"/>
            </a:solidFill>
          </a:endParaRPr>
        </a:p>
      </dgm:t>
    </dgm:pt>
    <dgm:pt modelId="{387FC29E-84FA-A74D-9A37-7173AF03D682}">
      <dgm:prSet phldrT="[Texte]" custT="1"/>
      <dgm:spPr/>
      <dgm:t>
        <a:bodyPr/>
        <a:lstStyle/>
        <a:p>
          <a:r>
            <a:rPr lang="fr-FR" sz="6000" dirty="0" smtClean="0">
              <a:solidFill>
                <a:srgbClr val="000000"/>
              </a:solidFill>
            </a:rPr>
            <a:t>PSE</a:t>
          </a:r>
          <a:endParaRPr lang="fr-FR" sz="6000" dirty="0">
            <a:solidFill>
              <a:srgbClr val="000000"/>
            </a:solidFill>
          </a:endParaRPr>
        </a:p>
      </dgm:t>
    </dgm:pt>
    <dgm:pt modelId="{FB237F86-4886-C24A-B2B5-501A80D919D3}" type="parTrans" cxnId="{6667CB27-E2E1-DC4A-A021-3883A38EF69A}">
      <dgm:prSet/>
      <dgm:spPr/>
      <dgm:t>
        <a:bodyPr/>
        <a:lstStyle/>
        <a:p>
          <a:endParaRPr lang="fr-FR" sz="2800">
            <a:solidFill>
              <a:srgbClr val="000000"/>
            </a:solidFill>
          </a:endParaRPr>
        </a:p>
      </dgm:t>
    </dgm:pt>
    <dgm:pt modelId="{B6493CF5-59A5-1245-9C3A-41483722D051}" type="sibTrans" cxnId="{6667CB27-E2E1-DC4A-A021-3883A38EF69A}">
      <dgm:prSet/>
      <dgm:spPr/>
      <dgm:t>
        <a:bodyPr/>
        <a:lstStyle/>
        <a:p>
          <a:endParaRPr lang="fr-FR" sz="2800">
            <a:solidFill>
              <a:srgbClr val="000000"/>
            </a:solidFill>
          </a:endParaRPr>
        </a:p>
      </dgm:t>
    </dgm:pt>
    <dgm:pt modelId="{C9534F0C-22D1-514E-BAAD-DED38A89D907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0000"/>
              </a:solidFill>
            </a:rPr>
            <a:t>Données probantes</a:t>
          </a:r>
          <a:endParaRPr lang="fr-FR" sz="2000" b="1" dirty="0">
            <a:solidFill>
              <a:srgbClr val="000000"/>
            </a:solidFill>
          </a:endParaRPr>
        </a:p>
      </dgm:t>
    </dgm:pt>
    <dgm:pt modelId="{3B2413BB-8F6C-FE48-B731-01C621FEF275}" type="parTrans" cxnId="{FC8A1AD9-68CC-E24E-893B-0232CB41C7B7}">
      <dgm:prSet/>
      <dgm:spPr/>
      <dgm:t>
        <a:bodyPr/>
        <a:lstStyle/>
        <a:p>
          <a:endParaRPr lang="fr-FR" dirty="0"/>
        </a:p>
      </dgm:t>
    </dgm:pt>
    <dgm:pt modelId="{C27FDB51-A1D5-0C45-9D13-07048B9453AC}" type="sibTrans" cxnId="{FC8A1AD9-68CC-E24E-893B-0232CB41C7B7}">
      <dgm:prSet/>
      <dgm:spPr/>
      <dgm:t>
        <a:bodyPr/>
        <a:lstStyle/>
        <a:p>
          <a:endParaRPr lang="fr-FR"/>
        </a:p>
      </dgm:t>
    </dgm:pt>
    <dgm:pt modelId="{7EAF8887-FC34-7F43-974B-DAEE71382178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0000"/>
              </a:solidFill>
            </a:rPr>
            <a:t>Recommandations internationales  adaptées au contexte national </a:t>
          </a:r>
          <a:endParaRPr lang="fr-FR" sz="2000" b="1" dirty="0">
            <a:solidFill>
              <a:srgbClr val="000000"/>
            </a:solidFill>
          </a:endParaRPr>
        </a:p>
      </dgm:t>
    </dgm:pt>
    <dgm:pt modelId="{FF5968D4-F472-3842-A07C-DD921868311D}" type="parTrans" cxnId="{D5E439B6-656C-5C41-9A93-F3B9A51A4A5F}">
      <dgm:prSet/>
      <dgm:spPr/>
      <dgm:t>
        <a:bodyPr/>
        <a:lstStyle/>
        <a:p>
          <a:endParaRPr lang="fr-FR" dirty="0"/>
        </a:p>
      </dgm:t>
    </dgm:pt>
    <dgm:pt modelId="{3EFBBD76-C7D5-6741-AD7D-33E8309FA03A}" type="sibTrans" cxnId="{D5E439B6-656C-5C41-9A93-F3B9A51A4A5F}">
      <dgm:prSet/>
      <dgm:spPr/>
      <dgm:t>
        <a:bodyPr/>
        <a:lstStyle/>
        <a:p>
          <a:endParaRPr lang="fr-FR"/>
        </a:p>
      </dgm:t>
    </dgm:pt>
    <dgm:pt modelId="{BD5762B5-6694-0E45-8957-0E3195EFD087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000000"/>
              </a:solidFill>
            </a:rPr>
            <a:t>Ressources</a:t>
          </a:r>
          <a:endParaRPr lang="fr-FR" sz="2000" b="1" dirty="0">
            <a:solidFill>
              <a:srgbClr val="000000"/>
            </a:solidFill>
          </a:endParaRPr>
        </a:p>
      </dgm:t>
    </dgm:pt>
    <dgm:pt modelId="{C16E07B9-98D6-1F49-97EC-D9ACDAC1D9C8}" type="parTrans" cxnId="{1210A289-0974-2D49-BD38-3C810A969977}">
      <dgm:prSet/>
      <dgm:spPr/>
      <dgm:t>
        <a:bodyPr/>
        <a:lstStyle/>
        <a:p>
          <a:endParaRPr lang="fr-FR" dirty="0"/>
        </a:p>
      </dgm:t>
    </dgm:pt>
    <dgm:pt modelId="{2E4A18CF-1EB9-484D-9168-EBABA34D2DCF}" type="sibTrans" cxnId="{1210A289-0974-2D49-BD38-3C810A969977}">
      <dgm:prSet/>
      <dgm:spPr/>
      <dgm:t>
        <a:bodyPr/>
        <a:lstStyle/>
        <a:p>
          <a:endParaRPr lang="fr-FR"/>
        </a:p>
      </dgm:t>
    </dgm:pt>
    <dgm:pt modelId="{8524DE5F-4741-1A43-AB27-96A6484090F5}" type="pres">
      <dgm:prSet presAssocID="{723705E3-2F9E-0C44-A23D-06DCF22279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B9B21BB8-88CB-F843-A127-0EB74B7D6690}" type="pres">
      <dgm:prSet presAssocID="{387FC29E-84FA-A74D-9A37-7173AF03D682}" presName="centerShape" presStyleLbl="node0" presStyleIdx="0" presStyleCnt="1" custScaleX="150955"/>
      <dgm:spPr/>
      <dgm:t>
        <a:bodyPr/>
        <a:lstStyle/>
        <a:p>
          <a:endParaRPr lang="fr-CH"/>
        </a:p>
      </dgm:t>
    </dgm:pt>
    <dgm:pt modelId="{FB17B774-C858-9F47-8726-7DE9017519A6}" type="pres">
      <dgm:prSet presAssocID="{0BC76F43-D4B4-0947-B815-0D19A006217A}" presName="parTrans" presStyleLbl="sibTrans2D1" presStyleIdx="0" presStyleCnt="6"/>
      <dgm:spPr/>
      <dgm:t>
        <a:bodyPr/>
        <a:lstStyle/>
        <a:p>
          <a:endParaRPr lang="fr-CH"/>
        </a:p>
      </dgm:t>
    </dgm:pt>
    <dgm:pt modelId="{3D1F629E-C101-BC45-BA62-49802BB844EB}" type="pres">
      <dgm:prSet presAssocID="{0BC76F43-D4B4-0947-B815-0D19A006217A}" presName="connectorText" presStyleLbl="sibTrans2D1" presStyleIdx="0" presStyleCnt="6"/>
      <dgm:spPr/>
      <dgm:t>
        <a:bodyPr/>
        <a:lstStyle/>
        <a:p>
          <a:endParaRPr lang="fr-CH"/>
        </a:p>
      </dgm:t>
    </dgm:pt>
    <dgm:pt modelId="{EE60F4C2-4AEE-0B4F-8B18-D3B4A1001A8C}" type="pres">
      <dgm:prSet presAssocID="{96585E4C-AA19-4C45-B669-5807B8BFFF00}" presName="node" presStyleLbl="node1" presStyleIdx="0" presStyleCnt="6" custScaleX="21023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605BC5C7-4B6B-DD4D-8356-47E1109C9B92}" type="pres">
      <dgm:prSet presAssocID="{4B044130-27AD-DE42-8C31-AE4F29D4D668}" presName="parTrans" presStyleLbl="sibTrans2D1" presStyleIdx="1" presStyleCnt="6"/>
      <dgm:spPr/>
      <dgm:t>
        <a:bodyPr/>
        <a:lstStyle/>
        <a:p>
          <a:endParaRPr lang="fr-CH"/>
        </a:p>
      </dgm:t>
    </dgm:pt>
    <dgm:pt modelId="{6BC7AD71-716F-1444-8B77-F4ECD23F542F}" type="pres">
      <dgm:prSet presAssocID="{4B044130-27AD-DE42-8C31-AE4F29D4D668}" presName="connectorText" presStyleLbl="sibTrans2D1" presStyleIdx="1" presStyleCnt="6"/>
      <dgm:spPr/>
      <dgm:t>
        <a:bodyPr/>
        <a:lstStyle/>
        <a:p>
          <a:endParaRPr lang="fr-CH"/>
        </a:p>
      </dgm:t>
    </dgm:pt>
    <dgm:pt modelId="{FA18D694-96D7-8344-8FBC-FC2F1EEA1B90}" type="pres">
      <dgm:prSet presAssocID="{D5BDC406-127A-8648-BA7D-9E557F222F3A}" presName="node" presStyleLbl="node1" presStyleIdx="1" presStyleCnt="6" custScaleX="171514" custRadScaleRad="146350" custRadScaleInc="231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0E0B294-45A7-274D-BA73-DCB16239016E}" type="pres">
      <dgm:prSet presAssocID="{40F62C30-F849-5047-9BDA-BE39136D7922}" presName="parTrans" presStyleLbl="sibTrans2D1" presStyleIdx="2" presStyleCnt="6"/>
      <dgm:spPr/>
      <dgm:t>
        <a:bodyPr/>
        <a:lstStyle/>
        <a:p>
          <a:endParaRPr lang="fr-CH"/>
        </a:p>
      </dgm:t>
    </dgm:pt>
    <dgm:pt modelId="{DD349BF7-7D27-C649-A17E-0677B93D5668}" type="pres">
      <dgm:prSet presAssocID="{40F62C30-F849-5047-9BDA-BE39136D7922}" presName="connectorText" presStyleLbl="sibTrans2D1" presStyleIdx="2" presStyleCnt="6"/>
      <dgm:spPr/>
      <dgm:t>
        <a:bodyPr/>
        <a:lstStyle/>
        <a:p>
          <a:endParaRPr lang="fr-CH"/>
        </a:p>
      </dgm:t>
    </dgm:pt>
    <dgm:pt modelId="{96916F55-6FB5-C04C-8E0B-956F6E07FB58}" type="pres">
      <dgm:prSet presAssocID="{492AC91D-B07E-3643-9C3C-3F8F0B82CE88}" presName="node" presStyleLbl="node1" presStyleIdx="2" presStyleCnt="6" custScaleX="160165" custRadScaleRad="142644" custRadScaleInc="62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F419E20E-62B5-5F40-B965-920C3424278D}" type="pres">
      <dgm:prSet presAssocID="{3B2413BB-8F6C-FE48-B731-01C621FEF275}" presName="parTrans" presStyleLbl="sibTrans2D1" presStyleIdx="3" presStyleCnt="6"/>
      <dgm:spPr/>
      <dgm:t>
        <a:bodyPr/>
        <a:lstStyle/>
        <a:p>
          <a:endParaRPr lang="fr-FR"/>
        </a:p>
      </dgm:t>
    </dgm:pt>
    <dgm:pt modelId="{24D553E0-9DBA-5348-BC2D-09343765465D}" type="pres">
      <dgm:prSet presAssocID="{3B2413BB-8F6C-FE48-B731-01C621FEF275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9721737A-722A-DC42-9B0F-B314E449972A}" type="pres">
      <dgm:prSet presAssocID="{C9534F0C-22D1-514E-BAAD-DED38A89D907}" presName="node" presStyleLbl="node1" presStyleIdx="3" presStyleCnt="6" custScaleX="165394" custRadScaleRad="107845" custRadScaleInc="317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ABEE1E-5CA7-484B-8844-0B9433C83866}" type="pres">
      <dgm:prSet presAssocID="{FF5968D4-F472-3842-A07C-DD921868311D}" presName="parTrans" presStyleLbl="sibTrans2D1" presStyleIdx="4" presStyleCnt="6"/>
      <dgm:spPr/>
      <dgm:t>
        <a:bodyPr/>
        <a:lstStyle/>
        <a:p>
          <a:endParaRPr lang="fr-FR"/>
        </a:p>
      </dgm:t>
    </dgm:pt>
    <dgm:pt modelId="{186BEDAD-F675-8749-BBBC-B928212CA24B}" type="pres">
      <dgm:prSet presAssocID="{FF5968D4-F472-3842-A07C-DD921868311D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700BED50-9FCC-204F-951D-FB598B2BEABB}" type="pres">
      <dgm:prSet presAssocID="{7EAF8887-FC34-7F43-974B-DAEE71382178}" presName="node" presStyleLbl="node1" presStyleIdx="4" presStyleCnt="6" custScaleX="206532" custRadScaleRad="132437" custRadScaleInc="419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14AEB5-7212-8442-BF03-A130B8BFFD02}" type="pres">
      <dgm:prSet presAssocID="{C16E07B9-98D6-1F49-97EC-D9ACDAC1D9C8}" presName="parTrans" presStyleLbl="sibTrans2D1" presStyleIdx="5" presStyleCnt="6"/>
      <dgm:spPr/>
      <dgm:t>
        <a:bodyPr/>
        <a:lstStyle/>
        <a:p>
          <a:endParaRPr lang="fr-FR"/>
        </a:p>
      </dgm:t>
    </dgm:pt>
    <dgm:pt modelId="{C15F8C4D-EFA3-8043-9624-804499510C08}" type="pres">
      <dgm:prSet presAssocID="{C16E07B9-98D6-1F49-97EC-D9ACDAC1D9C8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51635BFD-CA98-EC44-85EA-11C02F4167BA}" type="pres">
      <dgm:prSet presAssocID="{BD5762B5-6694-0E45-8957-0E3195EFD087}" presName="node" presStyleLbl="node1" presStyleIdx="5" presStyleCnt="6" custScaleX="149703" custRadScaleRad="130661" custRadScaleInc="-256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441FDA-9DDC-FA44-85C6-1DE98C8A5899}" type="presOf" srcId="{C9534F0C-22D1-514E-BAAD-DED38A89D907}" destId="{9721737A-722A-DC42-9B0F-B314E449972A}" srcOrd="0" destOrd="0" presId="urn:microsoft.com/office/officeart/2005/8/layout/radial5"/>
    <dgm:cxn modelId="{DF3DA810-C2CE-5548-B977-3E06BF587143}" type="presOf" srcId="{492AC91D-B07E-3643-9C3C-3F8F0B82CE88}" destId="{96916F55-6FB5-C04C-8E0B-956F6E07FB58}" srcOrd="0" destOrd="0" presId="urn:microsoft.com/office/officeart/2005/8/layout/radial5"/>
    <dgm:cxn modelId="{8DAD3261-263B-2041-B3CD-22720C50E7B1}" type="presOf" srcId="{4B044130-27AD-DE42-8C31-AE4F29D4D668}" destId="{605BC5C7-4B6B-DD4D-8356-47E1109C9B92}" srcOrd="0" destOrd="0" presId="urn:microsoft.com/office/officeart/2005/8/layout/radial5"/>
    <dgm:cxn modelId="{58311CF9-0163-CA43-8E8D-99764C06C716}" srcId="{387FC29E-84FA-A74D-9A37-7173AF03D682}" destId="{96585E4C-AA19-4C45-B669-5807B8BFFF00}" srcOrd="0" destOrd="0" parTransId="{0BC76F43-D4B4-0947-B815-0D19A006217A}" sibTransId="{A335E679-D842-4648-872C-893D9BDC33CB}"/>
    <dgm:cxn modelId="{F129396E-B1D1-D147-9F7D-0870633864EC}" srcId="{387FC29E-84FA-A74D-9A37-7173AF03D682}" destId="{D5BDC406-127A-8648-BA7D-9E557F222F3A}" srcOrd="1" destOrd="0" parTransId="{4B044130-27AD-DE42-8C31-AE4F29D4D668}" sibTransId="{72CA1996-FFEB-2A43-A219-9EF7F5EFBE8A}"/>
    <dgm:cxn modelId="{F242B784-7559-0A48-AF5C-5E12CEB0633B}" type="presOf" srcId="{4B044130-27AD-DE42-8C31-AE4F29D4D668}" destId="{6BC7AD71-716F-1444-8B77-F4ECD23F542F}" srcOrd="1" destOrd="0" presId="urn:microsoft.com/office/officeart/2005/8/layout/radial5"/>
    <dgm:cxn modelId="{6667CB27-E2E1-DC4A-A021-3883A38EF69A}" srcId="{723705E3-2F9E-0C44-A23D-06DCF22279A7}" destId="{387FC29E-84FA-A74D-9A37-7173AF03D682}" srcOrd="0" destOrd="0" parTransId="{FB237F86-4886-C24A-B2B5-501A80D919D3}" sibTransId="{B6493CF5-59A5-1245-9C3A-41483722D051}"/>
    <dgm:cxn modelId="{40D11E86-28C6-6546-ACFE-28BA829296AC}" type="presOf" srcId="{BD5762B5-6694-0E45-8957-0E3195EFD087}" destId="{51635BFD-CA98-EC44-85EA-11C02F4167BA}" srcOrd="0" destOrd="0" presId="urn:microsoft.com/office/officeart/2005/8/layout/radial5"/>
    <dgm:cxn modelId="{399D4F8C-CFB3-524E-8BA7-7720DCF85397}" type="presOf" srcId="{96585E4C-AA19-4C45-B669-5807B8BFFF00}" destId="{EE60F4C2-4AEE-0B4F-8B18-D3B4A1001A8C}" srcOrd="0" destOrd="0" presId="urn:microsoft.com/office/officeart/2005/8/layout/radial5"/>
    <dgm:cxn modelId="{9FE844F4-CB2A-CF4A-B89E-5B71758EEDBC}" srcId="{387FC29E-84FA-A74D-9A37-7173AF03D682}" destId="{492AC91D-B07E-3643-9C3C-3F8F0B82CE88}" srcOrd="2" destOrd="0" parTransId="{40F62C30-F849-5047-9BDA-BE39136D7922}" sibTransId="{94794C79-476D-BA4C-95D9-693FBA23CB6C}"/>
    <dgm:cxn modelId="{1210A289-0974-2D49-BD38-3C810A969977}" srcId="{387FC29E-84FA-A74D-9A37-7173AF03D682}" destId="{BD5762B5-6694-0E45-8957-0E3195EFD087}" srcOrd="5" destOrd="0" parTransId="{C16E07B9-98D6-1F49-97EC-D9ACDAC1D9C8}" sibTransId="{2E4A18CF-1EB9-484D-9168-EBABA34D2DCF}"/>
    <dgm:cxn modelId="{FC0A3245-F0E1-5648-AB14-0C0BC1EC1C3E}" type="presOf" srcId="{40F62C30-F849-5047-9BDA-BE39136D7922}" destId="{90E0B294-45A7-274D-BA73-DCB16239016E}" srcOrd="0" destOrd="0" presId="urn:microsoft.com/office/officeart/2005/8/layout/radial5"/>
    <dgm:cxn modelId="{7553474A-1BDD-D14F-9071-5F32F376C1B5}" type="presOf" srcId="{3B2413BB-8F6C-FE48-B731-01C621FEF275}" destId="{F419E20E-62B5-5F40-B965-920C3424278D}" srcOrd="0" destOrd="0" presId="urn:microsoft.com/office/officeart/2005/8/layout/radial5"/>
    <dgm:cxn modelId="{A301E254-3268-1045-91DC-D134AE8C5167}" type="presOf" srcId="{3B2413BB-8F6C-FE48-B731-01C621FEF275}" destId="{24D553E0-9DBA-5348-BC2D-09343765465D}" srcOrd="1" destOrd="0" presId="urn:microsoft.com/office/officeart/2005/8/layout/radial5"/>
    <dgm:cxn modelId="{D5E439B6-656C-5C41-9A93-F3B9A51A4A5F}" srcId="{387FC29E-84FA-A74D-9A37-7173AF03D682}" destId="{7EAF8887-FC34-7F43-974B-DAEE71382178}" srcOrd="4" destOrd="0" parTransId="{FF5968D4-F472-3842-A07C-DD921868311D}" sibTransId="{3EFBBD76-C7D5-6741-AD7D-33E8309FA03A}"/>
    <dgm:cxn modelId="{54D3E30F-D009-6944-8A66-E34EA7D46C49}" type="presOf" srcId="{D5BDC406-127A-8648-BA7D-9E557F222F3A}" destId="{FA18D694-96D7-8344-8FBC-FC2F1EEA1B90}" srcOrd="0" destOrd="0" presId="urn:microsoft.com/office/officeart/2005/8/layout/radial5"/>
    <dgm:cxn modelId="{9E51F04D-D97D-4D4F-B991-FD6F3448C2A7}" type="presOf" srcId="{387FC29E-84FA-A74D-9A37-7173AF03D682}" destId="{B9B21BB8-88CB-F843-A127-0EB74B7D6690}" srcOrd="0" destOrd="0" presId="urn:microsoft.com/office/officeart/2005/8/layout/radial5"/>
    <dgm:cxn modelId="{FC8A1AD9-68CC-E24E-893B-0232CB41C7B7}" srcId="{387FC29E-84FA-A74D-9A37-7173AF03D682}" destId="{C9534F0C-22D1-514E-BAAD-DED38A89D907}" srcOrd="3" destOrd="0" parTransId="{3B2413BB-8F6C-FE48-B731-01C621FEF275}" sibTransId="{C27FDB51-A1D5-0C45-9D13-07048B9453AC}"/>
    <dgm:cxn modelId="{961B45FB-7032-234A-95E0-3FAAE29022EC}" type="presOf" srcId="{40F62C30-F849-5047-9BDA-BE39136D7922}" destId="{DD349BF7-7D27-C649-A17E-0677B93D5668}" srcOrd="1" destOrd="0" presId="urn:microsoft.com/office/officeart/2005/8/layout/radial5"/>
    <dgm:cxn modelId="{5636FCF4-CA63-FC46-82DC-2A0E572604AB}" type="presOf" srcId="{0BC76F43-D4B4-0947-B815-0D19A006217A}" destId="{3D1F629E-C101-BC45-BA62-49802BB844EB}" srcOrd="1" destOrd="0" presId="urn:microsoft.com/office/officeart/2005/8/layout/radial5"/>
    <dgm:cxn modelId="{C59E96A5-4B63-524A-B2E1-53ED24218CA5}" type="presOf" srcId="{0BC76F43-D4B4-0947-B815-0D19A006217A}" destId="{FB17B774-C858-9F47-8726-7DE9017519A6}" srcOrd="0" destOrd="0" presId="urn:microsoft.com/office/officeart/2005/8/layout/radial5"/>
    <dgm:cxn modelId="{D723E54A-9E17-E043-9309-53225381587A}" type="presOf" srcId="{7EAF8887-FC34-7F43-974B-DAEE71382178}" destId="{700BED50-9FCC-204F-951D-FB598B2BEABB}" srcOrd="0" destOrd="0" presId="urn:microsoft.com/office/officeart/2005/8/layout/radial5"/>
    <dgm:cxn modelId="{9643AED1-B3B9-AA47-B6D5-62E49F791888}" type="presOf" srcId="{FF5968D4-F472-3842-A07C-DD921868311D}" destId="{39ABEE1E-5CA7-484B-8844-0B9433C83866}" srcOrd="0" destOrd="0" presId="urn:microsoft.com/office/officeart/2005/8/layout/radial5"/>
    <dgm:cxn modelId="{1B349B9E-377F-0146-9E6F-0D66C7B37DDF}" type="presOf" srcId="{C16E07B9-98D6-1F49-97EC-D9ACDAC1D9C8}" destId="{ED14AEB5-7212-8442-BF03-A130B8BFFD02}" srcOrd="0" destOrd="0" presId="urn:microsoft.com/office/officeart/2005/8/layout/radial5"/>
    <dgm:cxn modelId="{50CA861C-873D-C44F-B0C9-7905E86A1271}" type="presOf" srcId="{C16E07B9-98D6-1F49-97EC-D9ACDAC1D9C8}" destId="{C15F8C4D-EFA3-8043-9624-804499510C08}" srcOrd="1" destOrd="0" presId="urn:microsoft.com/office/officeart/2005/8/layout/radial5"/>
    <dgm:cxn modelId="{1B67A5DA-6CDC-8845-935A-D0E733A045B3}" type="presOf" srcId="{723705E3-2F9E-0C44-A23D-06DCF22279A7}" destId="{8524DE5F-4741-1A43-AB27-96A6484090F5}" srcOrd="0" destOrd="0" presId="urn:microsoft.com/office/officeart/2005/8/layout/radial5"/>
    <dgm:cxn modelId="{42490BF5-839B-BE48-9D11-ECD6E582935D}" type="presOf" srcId="{FF5968D4-F472-3842-A07C-DD921868311D}" destId="{186BEDAD-F675-8749-BBBC-B928212CA24B}" srcOrd="1" destOrd="0" presId="urn:microsoft.com/office/officeart/2005/8/layout/radial5"/>
    <dgm:cxn modelId="{F143E35F-495E-0143-8F0B-3094957725FE}" type="presParOf" srcId="{8524DE5F-4741-1A43-AB27-96A6484090F5}" destId="{B9B21BB8-88CB-F843-A127-0EB74B7D6690}" srcOrd="0" destOrd="0" presId="urn:microsoft.com/office/officeart/2005/8/layout/radial5"/>
    <dgm:cxn modelId="{BDBE9702-7BEA-994C-ABC9-1EFA98AA5036}" type="presParOf" srcId="{8524DE5F-4741-1A43-AB27-96A6484090F5}" destId="{FB17B774-C858-9F47-8726-7DE9017519A6}" srcOrd="1" destOrd="0" presId="urn:microsoft.com/office/officeart/2005/8/layout/radial5"/>
    <dgm:cxn modelId="{F09E8D4C-066D-414A-A34A-B2BA6DC0A960}" type="presParOf" srcId="{FB17B774-C858-9F47-8726-7DE9017519A6}" destId="{3D1F629E-C101-BC45-BA62-49802BB844EB}" srcOrd="0" destOrd="0" presId="urn:microsoft.com/office/officeart/2005/8/layout/radial5"/>
    <dgm:cxn modelId="{17112FEC-4E61-5541-B2F4-EABAE7B2A157}" type="presParOf" srcId="{8524DE5F-4741-1A43-AB27-96A6484090F5}" destId="{EE60F4C2-4AEE-0B4F-8B18-D3B4A1001A8C}" srcOrd="2" destOrd="0" presId="urn:microsoft.com/office/officeart/2005/8/layout/radial5"/>
    <dgm:cxn modelId="{60970B39-2E71-0C48-9B42-60AF479303D3}" type="presParOf" srcId="{8524DE5F-4741-1A43-AB27-96A6484090F5}" destId="{605BC5C7-4B6B-DD4D-8356-47E1109C9B92}" srcOrd="3" destOrd="0" presId="urn:microsoft.com/office/officeart/2005/8/layout/radial5"/>
    <dgm:cxn modelId="{EDD3FBA9-4996-624B-B2D5-166A15BBF3B9}" type="presParOf" srcId="{605BC5C7-4B6B-DD4D-8356-47E1109C9B92}" destId="{6BC7AD71-716F-1444-8B77-F4ECD23F542F}" srcOrd="0" destOrd="0" presId="urn:microsoft.com/office/officeart/2005/8/layout/radial5"/>
    <dgm:cxn modelId="{D8107BDF-7137-7043-B4A2-141D31391113}" type="presParOf" srcId="{8524DE5F-4741-1A43-AB27-96A6484090F5}" destId="{FA18D694-96D7-8344-8FBC-FC2F1EEA1B90}" srcOrd="4" destOrd="0" presId="urn:microsoft.com/office/officeart/2005/8/layout/radial5"/>
    <dgm:cxn modelId="{02598214-EDF5-6945-914D-B3C83C4B814E}" type="presParOf" srcId="{8524DE5F-4741-1A43-AB27-96A6484090F5}" destId="{90E0B294-45A7-274D-BA73-DCB16239016E}" srcOrd="5" destOrd="0" presId="urn:microsoft.com/office/officeart/2005/8/layout/radial5"/>
    <dgm:cxn modelId="{7A9C01A9-8E67-9E42-A74C-8D2E7763D668}" type="presParOf" srcId="{90E0B294-45A7-274D-BA73-DCB16239016E}" destId="{DD349BF7-7D27-C649-A17E-0677B93D5668}" srcOrd="0" destOrd="0" presId="urn:microsoft.com/office/officeart/2005/8/layout/radial5"/>
    <dgm:cxn modelId="{FA920FC0-B155-0646-9925-8E66FD92A865}" type="presParOf" srcId="{8524DE5F-4741-1A43-AB27-96A6484090F5}" destId="{96916F55-6FB5-C04C-8E0B-956F6E07FB58}" srcOrd="6" destOrd="0" presId="urn:microsoft.com/office/officeart/2005/8/layout/radial5"/>
    <dgm:cxn modelId="{8ED847E7-FBC1-6248-8E7D-0BE596721133}" type="presParOf" srcId="{8524DE5F-4741-1A43-AB27-96A6484090F5}" destId="{F419E20E-62B5-5F40-B965-920C3424278D}" srcOrd="7" destOrd="0" presId="urn:microsoft.com/office/officeart/2005/8/layout/radial5"/>
    <dgm:cxn modelId="{4F18F704-2D5F-5A4E-805E-8B590E262101}" type="presParOf" srcId="{F419E20E-62B5-5F40-B965-920C3424278D}" destId="{24D553E0-9DBA-5348-BC2D-09343765465D}" srcOrd="0" destOrd="0" presId="urn:microsoft.com/office/officeart/2005/8/layout/radial5"/>
    <dgm:cxn modelId="{E0D471D2-8C2F-F04A-8990-CEACFFFE1659}" type="presParOf" srcId="{8524DE5F-4741-1A43-AB27-96A6484090F5}" destId="{9721737A-722A-DC42-9B0F-B314E449972A}" srcOrd="8" destOrd="0" presId="urn:microsoft.com/office/officeart/2005/8/layout/radial5"/>
    <dgm:cxn modelId="{EE2EA9DF-CA1B-5240-8CD8-69C745007081}" type="presParOf" srcId="{8524DE5F-4741-1A43-AB27-96A6484090F5}" destId="{39ABEE1E-5CA7-484B-8844-0B9433C83866}" srcOrd="9" destOrd="0" presId="urn:microsoft.com/office/officeart/2005/8/layout/radial5"/>
    <dgm:cxn modelId="{689AC528-0457-BF4F-8B11-1E8B78485033}" type="presParOf" srcId="{39ABEE1E-5CA7-484B-8844-0B9433C83866}" destId="{186BEDAD-F675-8749-BBBC-B928212CA24B}" srcOrd="0" destOrd="0" presId="urn:microsoft.com/office/officeart/2005/8/layout/radial5"/>
    <dgm:cxn modelId="{79C7E77C-BC1F-0D48-AB3B-CDB5916F8E78}" type="presParOf" srcId="{8524DE5F-4741-1A43-AB27-96A6484090F5}" destId="{700BED50-9FCC-204F-951D-FB598B2BEABB}" srcOrd="10" destOrd="0" presId="urn:microsoft.com/office/officeart/2005/8/layout/radial5"/>
    <dgm:cxn modelId="{1F369AD0-3557-DA45-B359-1001614488AD}" type="presParOf" srcId="{8524DE5F-4741-1A43-AB27-96A6484090F5}" destId="{ED14AEB5-7212-8442-BF03-A130B8BFFD02}" srcOrd="11" destOrd="0" presId="urn:microsoft.com/office/officeart/2005/8/layout/radial5"/>
    <dgm:cxn modelId="{A55D7F13-E197-3D4E-BB43-048C27A81342}" type="presParOf" srcId="{ED14AEB5-7212-8442-BF03-A130B8BFFD02}" destId="{C15F8C4D-EFA3-8043-9624-804499510C08}" srcOrd="0" destOrd="0" presId="urn:microsoft.com/office/officeart/2005/8/layout/radial5"/>
    <dgm:cxn modelId="{0239321B-F2B8-AB4A-BD4B-8B77BC18FC31}" type="presParOf" srcId="{8524DE5F-4741-1A43-AB27-96A6484090F5}" destId="{51635BFD-CA98-EC44-85EA-11C02F4167B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9A972-098F-C84A-AE7F-D9F09E89547E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57993E0-B4BE-2C43-BB49-B2EBBEE25BD9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Santé maternelle et néonatale </a:t>
          </a:r>
          <a:endParaRPr lang="fr-FR" dirty="0">
            <a:solidFill>
              <a:srgbClr val="000000"/>
            </a:solidFill>
          </a:endParaRPr>
        </a:p>
      </dgm:t>
    </dgm:pt>
    <dgm:pt modelId="{DFC32BBF-CC86-C84E-B39B-8D58EF2D69F9}" type="parTrans" cxnId="{9ABA8FAA-9FFB-E64E-9CBD-5DBF4F81A5FD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070A2F20-FDA0-DD43-AFDF-0404DB411162}" type="sibTrans" cxnId="{9ABA8FAA-9FFB-E64E-9CBD-5DBF4F81A5FD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4F7F0AFF-E3BD-B148-8BED-F0027DE85703}">
      <dgm:prSet phldrT="[Texte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Enfants</a:t>
          </a:r>
          <a:endParaRPr lang="fr-FR" dirty="0">
            <a:solidFill>
              <a:srgbClr val="000000"/>
            </a:solidFill>
          </a:endParaRPr>
        </a:p>
      </dgm:t>
    </dgm:pt>
    <dgm:pt modelId="{08204B7A-60D1-0B4D-B45D-DBF64723B28E}" type="parTrans" cxnId="{5D1BDB9B-4021-0C42-96E5-6BC00166B40F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F64AB14D-20E9-9B41-AED4-9F83AEB0C528}" type="sibTrans" cxnId="{5D1BDB9B-4021-0C42-96E5-6BC00166B40F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74F62F47-8BC9-0E4F-918F-B94660A1B78A}">
      <dgm:prSet phldrT="[Texte]" custT="1"/>
      <dgm:spPr/>
      <dgm:t>
        <a:bodyPr/>
        <a:lstStyle/>
        <a:p>
          <a:r>
            <a:rPr lang="fr-FR" sz="2800" b="1" dirty="0" smtClean="0">
              <a:solidFill>
                <a:srgbClr val="000000"/>
              </a:solidFill>
            </a:rPr>
            <a:t>PSE</a:t>
          </a:r>
          <a:endParaRPr lang="fr-FR" sz="2800" b="1" dirty="0">
            <a:solidFill>
              <a:srgbClr val="000000"/>
            </a:solidFill>
          </a:endParaRPr>
        </a:p>
      </dgm:t>
    </dgm:pt>
    <dgm:pt modelId="{5BDE6E6C-1C06-B44D-A1D3-A8E30347A63B}" type="parTrans" cxnId="{B26BB0AB-88F2-DE40-B0AA-F65AF84C47D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279ACC7A-8873-7A4E-8E58-487F6B15C54E}" type="sibTrans" cxnId="{B26BB0AB-88F2-DE40-B0AA-F65AF84C47D4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89012E46-F86C-6645-9BA5-9CD9797B47C3}">
      <dgm:prSet phldrT="[Texte]"/>
      <dgm:spPr>
        <a:solidFill>
          <a:srgbClr val="22FF0A"/>
        </a:solidFill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Adolescents </a:t>
          </a:r>
          <a:endParaRPr lang="fr-FR" dirty="0">
            <a:solidFill>
              <a:srgbClr val="000000"/>
            </a:solidFill>
          </a:endParaRPr>
        </a:p>
      </dgm:t>
    </dgm:pt>
    <dgm:pt modelId="{FD5FE8EE-4BF6-E44A-AAC6-522CA6E73D1D}" type="parTrans" cxnId="{321D7E8F-414B-7C45-A8EE-7C9DECAB7FAF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E2D5722E-6F40-7E49-BA95-420142D7C146}" type="sibTrans" cxnId="{321D7E8F-414B-7C45-A8EE-7C9DECAB7FAF}">
      <dgm:prSet/>
      <dgm:spPr/>
      <dgm:t>
        <a:bodyPr/>
        <a:lstStyle/>
        <a:p>
          <a:endParaRPr lang="fr-FR">
            <a:solidFill>
              <a:srgbClr val="000000"/>
            </a:solidFill>
          </a:endParaRPr>
        </a:p>
      </dgm:t>
    </dgm:pt>
    <dgm:pt modelId="{1C7CD074-7518-7B48-8D0A-1978BF374D60}" type="pres">
      <dgm:prSet presAssocID="{6509A972-098F-C84A-AE7F-D9F09E89547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2DE32135-FD77-AD45-A433-28ED1FC4C1B2}" type="pres">
      <dgm:prSet presAssocID="{6509A972-098F-C84A-AE7F-D9F09E89547E}" presName="ellipse" presStyleLbl="trBgShp" presStyleIdx="0" presStyleCnt="1"/>
      <dgm:spPr/>
    </dgm:pt>
    <dgm:pt modelId="{7D4F77A6-859F-784D-A13E-B586370CCF48}" type="pres">
      <dgm:prSet presAssocID="{6509A972-098F-C84A-AE7F-D9F09E89547E}" presName="arrow1" presStyleLbl="fgShp" presStyleIdx="0" presStyleCnt="1" custScaleX="70476" custLinFactNeighborX="2981" custLinFactNeighborY="59934"/>
      <dgm:spPr/>
    </dgm:pt>
    <dgm:pt modelId="{008418D5-9440-C342-AD93-824271A6D9E7}" type="pres">
      <dgm:prSet presAssocID="{6509A972-098F-C84A-AE7F-D9F09E89547E}" presName="rectangle" presStyleLbl="revTx" presStyleIdx="0" presStyleCnt="1" custScaleX="79938" custScaleY="44368" custLinFactNeighborX="1250" custLinFactNeighborY="11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92E7C4-662D-3E48-A448-416A189337AE}" type="pres">
      <dgm:prSet presAssocID="{4F7F0AFF-E3BD-B148-8BED-F0027DE85703}" presName="item1" presStyleLbl="node1" presStyleIdx="0" presStyleCnt="3" custLinFactNeighborX="-87433" custLinFactNeighborY="-583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5D35B9-6D56-8548-8906-6BE161D72EF7}" type="pres">
      <dgm:prSet presAssocID="{89012E46-F86C-6645-9BA5-9CD9797B47C3}" presName="item2" presStyleLbl="node1" presStyleIdx="1" presStyleCnt="3" custLinFactNeighborX="54615" custLinFactNeighborY="-4465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9098C2B9-749A-B345-B2F1-86470A3A43E9}" type="pres">
      <dgm:prSet presAssocID="{74F62F47-8BC9-0E4F-918F-B94660A1B78A}" presName="item3" presStyleLbl="node1" presStyleIdx="2" presStyleCnt="3" custLinFactNeighborX="40991" custLinFactNeighborY="-37594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06882E88-2B72-DE42-9F63-F6DF73ABE809}" type="pres">
      <dgm:prSet presAssocID="{6509A972-098F-C84A-AE7F-D9F09E89547E}" presName="funnel" presStyleLbl="trAlignAcc1" presStyleIdx="0" presStyleCnt="1" custScaleX="109938" custScaleY="109374" custLinFactNeighborX="512" custLinFactNeighborY="1407"/>
      <dgm:spPr/>
    </dgm:pt>
  </dgm:ptLst>
  <dgm:cxnLst>
    <dgm:cxn modelId="{5D1BDB9B-4021-0C42-96E5-6BC00166B40F}" srcId="{6509A972-098F-C84A-AE7F-D9F09E89547E}" destId="{4F7F0AFF-E3BD-B148-8BED-F0027DE85703}" srcOrd="1" destOrd="0" parTransId="{08204B7A-60D1-0B4D-B45D-DBF64723B28E}" sibTransId="{F64AB14D-20E9-9B41-AED4-9F83AEB0C528}"/>
    <dgm:cxn modelId="{B26BB0AB-88F2-DE40-B0AA-F65AF84C47D4}" srcId="{6509A972-098F-C84A-AE7F-D9F09E89547E}" destId="{74F62F47-8BC9-0E4F-918F-B94660A1B78A}" srcOrd="3" destOrd="0" parTransId="{5BDE6E6C-1C06-B44D-A1D3-A8E30347A63B}" sibTransId="{279ACC7A-8873-7A4E-8E58-487F6B15C54E}"/>
    <dgm:cxn modelId="{4596CF86-F549-DB49-83F4-976F84E3AFED}" type="presOf" srcId="{74F62F47-8BC9-0E4F-918F-B94660A1B78A}" destId="{008418D5-9440-C342-AD93-824271A6D9E7}" srcOrd="0" destOrd="0" presId="urn:microsoft.com/office/officeart/2005/8/layout/funnel1"/>
    <dgm:cxn modelId="{B0263BAA-B3B7-7146-8E54-DC370DD1CA63}" type="presOf" srcId="{89012E46-F86C-6645-9BA5-9CD9797B47C3}" destId="{2B92E7C4-662D-3E48-A448-416A189337AE}" srcOrd="0" destOrd="0" presId="urn:microsoft.com/office/officeart/2005/8/layout/funnel1"/>
    <dgm:cxn modelId="{9ABA8FAA-9FFB-E64E-9CBD-5DBF4F81A5FD}" srcId="{6509A972-098F-C84A-AE7F-D9F09E89547E}" destId="{F57993E0-B4BE-2C43-BB49-B2EBBEE25BD9}" srcOrd="0" destOrd="0" parTransId="{DFC32BBF-CC86-C84E-B39B-8D58EF2D69F9}" sibTransId="{070A2F20-FDA0-DD43-AFDF-0404DB411162}"/>
    <dgm:cxn modelId="{321D7E8F-414B-7C45-A8EE-7C9DECAB7FAF}" srcId="{6509A972-098F-C84A-AE7F-D9F09E89547E}" destId="{89012E46-F86C-6645-9BA5-9CD9797B47C3}" srcOrd="2" destOrd="0" parTransId="{FD5FE8EE-4BF6-E44A-AAC6-522CA6E73D1D}" sibTransId="{E2D5722E-6F40-7E49-BA95-420142D7C146}"/>
    <dgm:cxn modelId="{52FFC9F3-919A-B14C-8D11-EB3D04D018A3}" type="presOf" srcId="{4F7F0AFF-E3BD-B148-8BED-F0027DE85703}" destId="{045D35B9-6D56-8548-8906-6BE161D72EF7}" srcOrd="0" destOrd="0" presId="urn:microsoft.com/office/officeart/2005/8/layout/funnel1"/>
    <dgm:cxn modelId="{57967135-C976-9C4A-950F-DD4213C2752A}" type="presOf" srcId="{6509A972-098F-C84A-AE7F-D9F09E89547E}" destId="{1C7CD074-7518-7B48-8D0A-1978BF374D60}" srcOrd="0" destOrd="0" presId="urn:microsoft.com/office/officeart/2005/8/layout/funnel1"/>
    <dgm:cxn modelId="{7F51423B-2DDE-6247-92E2-10610ECCA9FC}" type="presOf" srcId="{F57993E0-B4BE-2C43-BB49-B2EBBEE25BD9}" destId="{9098C2B9-749A-B345-B2F1-86470A3A43E9}" srcOrd="0" destOrd="0" presId="urn:microsoft.com/office/officeart/2005/8/layout/funnel1"/>
    <dgm:cxn modelId="{4EDE7EE9-9166-DD4B-8355-6401733DA18F}" type="presParOf" srcId="{1C7CD074-7518-7B48-8D0A-1978BF374D60}" destId="{2DE32135-FD77-AD45-A433-28ED1FC4C1B2}" srcOrd="0" destOrd="0" presId="urn:microsoft.com/office/officeart/2005/8/layout/funnel1"/>
    <dgm:cxn modelId="{8CAE01EE-32E0-F548-B8CA-B5DAB5266437}" type="presParOf" srcId="{1C7CD074-7518-7B48-8D0A-1978BF374D60}" destId="{7D4F77A6-859F-784D-A13E-B586370CCF48}" srcOrd="1" destOrd="0" presId="urn:microsoft.com/office/officeart/2005/8/layout/funnel1"/>
    <dgm:cxn modelId="{FE77C447-7059-004A-84AD-AA1507721FBC}" type="presParOf" srcId="{1C7CD074-7518-7B48-8D0A-1978BF374D60}" destId="{008418D5-9440-C342-AD93-824271A6D9E7}" srcOrd="2" destOrd="0" presId="urn:microsoft.com/office/officeart/2005/8/layout/funnel1"/>
    <dgm:cxn modelId="{775D163C-52FB-B24C-90D2-3A489C6EB569}" type="presParOf" srcId="{1C7CD074-7518-7B48-8D0A-1978BF374D60}" destId="{2B92E7C4-662D-3E48-A448-416A189337AE}" srcOrd="3" destOrd="0" presId="urn:microsoft.com/office/officeart/2005/8/layout/funnel1"/>
    <dgm:cxn modelId="{E1C2353D-087E-5F4B-83B8-81389615F8DA}" type="presParOf" srcId="{1C7CD074-7518-7B48-8D0A-1978BF374D60}" destId="{045D35B9-6D56-8548-8906-6BE161D72EF7}" srcOrd="4" destOrd="0" presId="urn:microsoft.com/office/officeart/2005/8/layout/funnel1"/>
    <dgm:cxn modelId="{BEF66EC5-83DC-BA46-94C8-5A419CA1160F}" type="presParOf" srcId="{1C7CD074-7518-7B48-8D0A-1978BF374D60}" destId="{9098C2B9-749A-B345-B2F1-86470A3A43E9}" srcOrd="5" destOrd="0" presId="urn:microsoft.com/office/officeart/2005/8/layout/funnel1"/>
    <dgm:cxn modelId="{67DF6D4C-7C65-1A46-84D4-002FCB655DEB}" type="presParOf" srcId="{1C7CD074-7518-7B48-8D0A-1978BF374D60}" destId="{06882E88-2B72-DE42-9F63-F6DF73ABE8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13DAD0-AE16-3546-B8EB-21CE6765D79F}" type="doc">
      <dgm:prSet loTypeId="urn:microsoft.com/office/officeart/2005/8/layout/pyramid4" loCatId="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A2653A3C-D74B-7B4D-A5C8-63D51DDF16CD}">
      <dgm:prSet custT="1"/>
      <dgm:spPr/>
      <dgm:t>
        <a:bodyPr/>
        <a:lstStyle/>
        <a:p>
          <a:pPr rtl="0"/>
          <a:r>
            <a:rPr lang="fr-FR" sz="1600" b="1" dirty="0" smtClean="0">
              <a:solidFill>
                <a:srgbClr val="000000"/>
              </a:solidFill>
            </a:rPr>
            <a:t>Équité</a:t>
          </a:r>
          <a:endParaRPr lang="fr-FR" sz="1600" b="1" dirty="0">
            <a:solidFill>
              <a:srgbClr val="000000"/>
            </a:solidFill>
          </a:endParaRPr>
        </a:p>
      </dgm:t>
    </dgm:pt>
    <dgm:pt modelId="{5FC7CD66-33CE-4240-8B59-A6E6327F0FFD}" type="parTrans" cxnId="{5076F6C5-3FE9-DB42-93FD-1EEA85174942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6FE8D0BB-6963-0446-A4C1-C1322EB8FE85}" type="sibTrans" cxnId="{5076F6C5-3FE9-DB42-93FD-1EEA85174942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4526974A-4178-BD4F-B2A1-A03787372490}">
      <dgm:prSet custT="1"/>
      <dgm:spPr/>
      <dgm:t>
        <a:bodyPr/>
        <a:lstStyle/>
        <a:p>
          <a:pPr rtl="0"/>
          <a:r>
            <a:rPr lang="fr-FR" sz="1600" b="1" dirty="0" smtClean="0">
              <a:solidFill>
                <a:srgbClr val="000000"/>
              </a:solidFill>
            </a:rPr>
            <a:t>Solidarité </a:t>
          </a:r>
          <a:endParaRPr lang="fr-FR" sz="1600" b="1" dirty="0">
            <a:solidFill>
              <a:srgbClr val="000000"/>
            </a:solidFill>
          </a:endParaRPr>
        </a:p>
      </dgm:t>
    </dgm:pt>
    <dgm:pt modelId="{4A13AF6D-1AA7-6647-9A6C-8EEF463F174A}" type="parTrans" cxnId="{3DAC5E0C-4E30-694C-B27F-652EF816167D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F6D44246-4B9E-4344-9C58-AF0B251CB39F}" type="sibTrans" cxnId="{3DAC5E0C-4E30-694C-B27F-652EF816167D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07CB6731-DB19-2E45-935A-2DD0E8A0A862}">
      <dgm:prSet custT="1"/>
      <dgm:spPr/>
      <dgm:t>
        <a:bodyPr/>
        <a:lstStyle/>
        <a:p>
          <a:pPr rtl="0"/>
          <a:r>
            <a:rPr lang="fr-FR" sz="1600" b="1" dirty="0" smtClean="0">
              <a:solidFill>
                <a:srgbClr val="000000"/>
              </a:solidFill>
            </a:rPr>
            <a:t>Ethique </a:t>
          </a:r>
          <a:endParaRPr lang="fr-FR" sz="1600" b="1" dirty="0">
            <a:solidFill>
              <a:srgbClr val="000000"/>
            </a:solidFill>
          </a:endParaRPr>
        </a:p>
      </dgm:t>
    </dgm:pt>
    <dgm:pt modelId="{D417D7E5-2181-6844-A7AB-5A9047BA8717}" type="parTrans" cxnId="{B48D3822-B5C0-4845-9CB1-F5EB32843ADF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1CBE4B6F-18A0-464E-A7B7-B83275E2AFA4}" type="sibTrans" cxnId="{B48D3822-B5C0-4845-9CB1-F5EB32843ADF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0BCAC723-C1AD-4D41-A614-89488F4DA9B6}">
      <dgm:prSet custT="1"/>
      <dgm:spPr/>
      <dgm:t>
        <a:bodyPr/>
        <a:lstStyle/>
        <a:p>
          <a:pPr rtl="0"/>
          <a:r>
            <a:rPr lang="fr-FR" sz="1600" b="1" dirty="0" smtClean="0">
              <a:solidFill>
                <a:srgbClr val="000000"/>
              </a:solidFill>
            </a:rPr>
            <a:t>Droit </a:t>
          </a:r>
          <a:endParaRPr lang="fr-FR" sz="1600" b="1" dirty="0">
            <a:solidFill>
              <a:srgbClr val="000000"/>
            </a:solidFill>
          </a:endParaRPr>
        </a:p>
      </dgm:t>
    </dgm:pt>
    <dgm:pt modelId="{FAA3F3EF-543D-FB47-B3FE-697B6747D811}" type="parTrans" cxnId="{60AC9213-40CA-D340-A77F-6BD33032F9F9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AE28354D-CFBB-3543-8CF9-DAECAD4745D1}" type="sibTrans" cxnId="{60AC9213-40CA-D340-A77F-6BD33032F9F9}">
      <dgm:prSet/>
      <dgm:spPr/>
      <dgm:t>
        <a:bodyPr/>
        <a:lstStyle/>
        <a:p>
          <a:endParaRPr lang="fr-FR" sz="4000" b="1">
            <a:solidFill>
              <a:srgbClr val="000000"/>
            </a:solidFill>
          </a:endParaRPr>
        </a:p>
      </dgm:t>
    </dgm:pt>
    <dgm:pt modelId="{D57D07B1-0E95-EF41-A784-07D62088091F}" type="pres">
      <dgm:prSet presAssocID="{F113DAD0-AE16-3546-B8EB-21CE6765D79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8B1C4A90-67CF-EB4C-9612-4AD5F7D224A6}" type="pres">
      <dgm:prSet presAssocID="{F113DAD0-AE16-3546-B8EB-21CE6765D79F}" presName="triangle1" presStyleLbl="node1" presStyleIdx="0" presStyleCnt="4" custScaleX="138231" custLinFactNeighborX="7648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155052B4-B765-F449-8209-C04894091E82}" type="pres">
      <dgm:prSet presAssocID="{F113DAD0-AE16-3546-B8EB-21CE6765D79F}" presName="triangle2" presStyleLbl="node1" presStyleIdx="1" presStyleCnt="4" custScaleX="136987" custLinFactNeighborX="-9560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BFACC84D-CB29-E941-B57C-34F98AF2FB56}" type="pres">
      <dgm:prSet presAssocID="{F113DAD0-AE16-3546-B8EB-21CE6765D79F}" presName="triangle3" presStyleLbl="node1" presStyleIdx="2" presStyleCnt="4" custScaleX="129023" custLinFactNeighborX="7647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  <dgm:pt modelId="{E454AA85-560F-5B45-9037-AC62BD405190}" type="pres">
      <dgm:prSet presAssocID="{F113DAD0-AE16-3546-B8EB-21CE6765D79F}" presName="triangle4" presStyleLbl="node1" presStyleIdx="3" presStyleCnt="4" custScaleX="131619" custLinFactNeighborX="24636" custLinFactNeighborY="-1912">
        <dgm:presLayoutVars>
          <dgm:bulletEnabled val="1"/>
        </dgm:presLayoutVars>
      </dgm:prSet>
      <dgm:spPr/>
      <dgm:t>
        <a:bodyPr/>
        <a:lstStyle/>
        <a:p>
          <a:endParaRPr lang="fr-CH"/>
        </a:p>
      </dgm:t>
    </dgm:pt>
  </dgm:ptLst>
  <dgm:cxnLst>
    <dgm:cxn modelId="{4F884D17-CFDD-5949-BDDC-D47AFA9A03B2}" type="presOf" srcId="{F113DAD0-AE16-3546-B8EB-21CE6765D79F}" destId="{D57D07B1-0E95-EF41-A784-07D62088091F}" srcOrd="0" destOrd="0" presId="urn:microsoft.com/office/officeart/2005/8/layout/pyramid4"/>
    <dgm:cxn modelId="{3D428773-D8F4-0747-8655-2B8DA8D279F2}" type="presOf" srcId="{A2653A3C-D74B-7B4D-A5C8-63D51DDF16CD}" destId="{E454AA85-560F-5B45-9037-AC62BD405190}" srcOrd="0" destOrd="0" presId="urn:microsoft.com/office/officeart/2005/8/layout/pyramid4"/>
    <dgm:cxn modelId="{5B9DD560-5C8C-3242-BDE6-704ADF3546DE}" type="presOf" srcId="{07CB6731-DB19-2E45-935A-2DD0E8A0A862}" destId="{155052B4-B765-F449-8209-C04894091E82}" srcOrd="0" destOrd="0" presId="urn:microsoft.com/office/officeart/2005/8/layout/pyramid4"/>
    <dgm:cxn modelId="{B48D3822-B5C0-4845-9CB1-F5EB32843ADF}" srcId="{F113DAD0-AE16-3546-B8EB-21CE6765D79F}" destId="{07CB6731-DB19-2E45-935A-2DD0E8A0A862}" srcOrd="1" destOrd="0" parTransId="{D417D7E5-2181-6844-A7AB-5A9047BA8717}" sibTransId="{1CBE4B6F-18A0-464E-A7B7-B83275E2AFA4}"/>
    <dgm:cxn modelId="{A3029194-D919-A84D-9F96-584D9786721A}" type="presOf" srcId="{4526974A-4178-BD4F-B2A1-A03787372490}" destId="{BFACC84D-CB29-E941-B57C-34F98AF2FB56}" srcOrd="0" destOrd="0" presId="urn:microsoft.com/office/officeart/2005/8/layout/pyramid4"/>
    <dgm:cxn modelId="{3DAC5E0C-4E30-694C-B27F-652EF816167D}" srcId="{F113DAD0-AE16-3546-B8EB-21CE6765D79F}" destId="{4526974A-4178-BD4F-B2A1-A03787372490}" srcOrd="2" destOrd="0" parTransId="{4A13AF6D-1AA7-6647-9A6C-8EEF463F174A}" sibTransId="{F6D44246-4B9E-4344-9C58-AF0B251CB39F}"/>
    <dgm:cxn modelId="{5076F6C5-3FE9-DB42-93FD-1EEA85174942}" srcId="{F113DAD0-AE16-3546-B8EB-21CE6765D79F}" destId="{A2653A3C-D74B-7B4D-A5C8-63D51DDF16CD}" srcOrd="3" destOrd="0" parTransId="{5FC7CD66-33CE-4240-8B59-A6E6327F0FFD}" sibTransId="{6FE8D0BB-6963-0446-A4C1-C1322EB8FE85}"/>
    <dgm:cxn modelId="{742769DF-88C1-E141-9C15-2CB6BB82D972}" type="presOf" srcId="{0BCAC723-C1AD-4D41-A614-89488F4DA9B6}" destId="{8B1C4A90-67CF-EB4C-9612-4AD5F7D224A6}" srcOrd="0" destOrd="0" presId="urn:microsoft.com/office/officeart/2005/8/layout/pyramid4"/>
    <dgm:cxn modelId="{60AC9213-40CA-D340-A77F-6BD33032F9F9}" srcId="{F113DAD0-AE16-3546-B8EB-21CE6765D79F}" destId="{0BCAC723-C1AD-4D41-A614-89488F4DA9B6}" srcOrd="0" destOrd="0" parTransId="{FAA3F3EF-543D-FB47-B3FE-697B6747D811}" sibTransId="{AE28354D-CFBB-3543-8CF9-DAECAD4745D1}"/>
    <dgm:cxn modelId="{AF546650-9D16-F143-AAAA-E0DCB82F35D1}" type="presParOf" srcId="{D57D07B1-0E95-EF41-A784-07D62088091F}" destId="{8B1C4A90-67CF-EB4C-9612-4AD5F7D224A6}" srcOrd="0" destOrd="0" presId="urn:microsoft.com/office/officeart/2005/8/layout/pyramid4"/>
    <dgm:cxn modelId="{233138A5-CD63-E84B-98A5-5C92D1BFD1AF}" type="presParOf" srcId="{D57D07B1-0E95-EF41-A784-07D62088091F}" destId="{155052B4-B765-F449-8209-C04894091E82}" srcOrd="1" destOrd="0" presId="urn:microsoft.com/office/officeart/2005/8/layout/pyramid4"/>
    <dgm:cxn modelId="{A4531ACE-7341-CB4D-A8B3-4830D6B4D8D4}" type="presParOf" srcId="{D57D07B1-0E95-EF41-A784-07D62088091F}" destId="{BFACC84D-CB29-E941-B57C-34F98AF2FB56}" srcOrd="2" destOrd="0" presId="urn:microsoft.com/office/officeart/2005/8/layout/pyramid4"/>
    <dgm:cxn modelId="{8BC67157-2B19-484D-93D0-A62F79D24229}" type="presParOf" srcId="{D57D07B1-0E95-EF41-A784-07D62088091F}" destId="{E454AA85-560F-5B45-9037-AC62BD40519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D92A72-C9A6-0848-8EDC-AF22261F876F}" type="doc">
      <dgm:prSet loTypeId="urn:microsoft.com/office/officeart/2008/layout/HorizontalMultiLevelHierarchy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6272A66-ECED-D84C-9C40-4FA8E4577C87}">
      <dgm:prSet phldrT="[Texte]"/>
      <dgm:spPr/>
      <dgm:t>
        <a:bodyPr vert="vert"/>
        <a:lstStyle/>
        <a:p>
          <a:r>
            <a:rPr lang="fr-FR" dirty="0" smtClean="0">
              <a:solidFill>
                <a:schemeClr val="tx1"/>
              </a:solidFill>
            </a:rPr>
            <a:t>Paquet de services essentiels de qualité pour tous</a:t>
          </a:r>
          <a:endParaRPr lang="fr-FR" dirty="0">
            <a:solidFill>
              <a:schemeClr val="tx1"/>
            </a:solidFill>
          </a:endParaRPr>
        </a:p>
      </dgm:t>
    </dgm:pt>
    <dgm:pt modelId="{4E5E73B8-9C64-A140-AB0E-B238E8E04E7E}" type="parTrans" cxnId="{25D82E9D-4D8B-494C-8ABD-164613F07C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DBC0A8A-5C19-BB41-B6D9-B0684C8CE96A}" type="sibTrans" cxnId="{25D82E9D-4D8B-494C-8ABD-164613F07C7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9CE8675-78FB-C744-A48C-0EE871044A8B}">
      <dgm:prSet phldrT="[Texte]" custT="1"/>
      <dgm:spPr/>
      <dgm:t>
        <a:bodyPr/>
        <a:lstStyle/>
        <a:p>
          <a:r>
            <a:rPr lang="fr-FR" sz="2800" dirty="0" smtClean="0">
              <a:solidFill>
                <a:schemeClr val="tx1"/>
              </a:solidFill>
            </a:rPr>
            <a:t>Moyen d’harmonisation de l’offre des services de santé</a:t>
          </a:r>
          <a:endParaRPr lang="fr-FR" sz="2800" dirty="0">
            <a:solidFill>
              <a:schemeClr val="tx1"/>
            </a:solidFill>
          </a:endParaRPr>
        </a:p>
      </dgm:t>
    </dgm:pt>
    <dgm:pt modelId="{47AA7F47-6170-E746-AF30-D246B7B37D0D}" type="parTrans" cxnId="{A173D0F7-C123-A149-9B48-70C7BA06A57A}">
      <dgm:prSet/>
      <dgm:spPr/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1178384B-490B-CE42-84EB-4D6C029F9122}" type="sibTrans" cxnId="{A173D0F7-C123-A149-9B48-70C7BA06A57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09CEBDB-2BE5-5D47-91A3-C2FCFD457603}">
      <dgm:prSet phldrT="[Texte]" custT="1"/>
      <dgm:spPr/>
      <dgm:t>
        <a:bodyPr/>
        <a:lstStyle/>
        <a:p>
          <a:r>
            <a:rPr lang="fr-FR" sz="2800" dirty="0" smtClean="0">
              <a:solidFill>
                <a:schemeClr val="tx1"/>
              </a:solidFill>
            </a:rPr>
            <a:t>Déterminant majeur dans l’allocation des ressources</a:t>
          </a:r>
          <a:endParaRPr lang="fr-FR" sz="2800" dirty="0">
            <a:solidFill>
              <a:schemeClr val="tx1"/>
            </a:solidFill>
          </a:endParaRPr>
        </a:p>
      </dgm:t>
    </dgm:pt>
    <dgm:pt modelId="{69583F2E-4FD1-444D-866C-2CC582CEEFC0}" type="parTrans" cxnId="{806BF17F-0240-6E47-A651-7383FD1C7EBA}">
      <dgm:prSet/>
      <dgm:spPr/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D0192BF2-162E-374B-BF14-6E57074FBBBD}" type="sibTrans" cxnId="{806BF17F-0240-6E47-A651-7383FD1C7EB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CC9F4D2-EEDE-9E49-8919-1CA8E18D7043}">
      <dgm:prSet phldrT="[Texte]" custT="1"/>
      <dgm:spPr/>
      <dgm:t>
        <a:bodyPr/>
        <a:lstStyle/>
        <a:p>
          <a:r>
            <a:rPr lang="fr-FR" sz="2800" b="0" dirty="0" smtClean="0">
              <a:solidFill>
                <a:schemeClr val="tx1"/>
              </a:solidFill>
            </a:rPr>
            <a:t>Moyen de renforcement de l’équité de l’accès aux services de santé</a:t>
          </a:r>
          <a:endParaRPr lang="fr-FR" sz="2800" b="0" dirty="0">
            <a:solidFill>
              <a:schemeClr val="tx1"/>
            </a:solidFill>
          </a:endParaRPr>
        </a:p>
      </dgm:t>
    </dgm:pt>
    <dgm:pt modelId="{FEA1B5E2-3FE9-6B42-9EE2-73C5E0FC5F3C}" type="parTrans" cxnId="{C0567182-99C6-ED47-85EB-A53C5CE8A216}">
      <dgm:prSet/>
      <dgm:spPr/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A6E8456E-984C-B144-8A40-B7D740987C6F}" type="sibTrans" cxnId="{C0567182-99C6-ED47-85EB-A53C5CE8A21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9FF03A9-9A15-6D4D-A8DC-13EBFB3D0327}" type="pres">
      <dgm:prSet presAssocID="{39D92A72-C9A6-0848-8EDC-AF22261F87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CH"/>
        </a:p>
      </dgm:t>
    </dgm:pt>
    <dgm:pt modelId="{F8ECF076-6306-ED41-835F-B0543582AF27}" type="pres">
      <dgm:prSet presAssocID="{26272A66-ECED-D84C-9C40-4FA8E4577C87}" presName="root1" presStyleCnt="0"/>
      <dgm:spPr/>
    </dgm:pt>
    <dgm:pt modelId="{411F1909-CCBB-5042-9CCF-3576985374BD}" type="pres">
      <dgm:prSet presAssocID="{26272A66-ECED-D84C-9C40-4FA8E4577C87}" presName="LevelOneTextNode" presStyleLbl="node0" presStyleIdx="0" presStyleCnt="1" custScaleX="304733" custLinFactNeighborX="6808" custLinFactNeighborY="310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FA5BBBE-14C0-7C44-9991-5FA8146CFE72}" type="pres">
      <dgm:prSet presAssocID="{26272A66-ECED-D84C-9C40-4FA8E4577C87}" presName="level2hierChild" presStyleCnt="0"/>
      <dgm:spPr/>
    </dgm:pt>
    <dgm:pt modelId="{C58C27DD-1D75-1F4D-8C4A-F1C80ED1C12D}" type="pres">
      <dgm:prSet presAssocID="{FEA1B5E2-3FE9-6B42-9EE2-73C5E0FC5F3C}" presName="conn2-1" presStyleLbl="parChTrans1D2" presStyleIdx="0" presStyleCnt="3"/>
      <dgm:spPr/>
      <dgm:t>
        <a:bodyPr/>
        <a:lstStyle/>
        <a:p>
          <a:endParaRPr lang="fr-CH"/>
        </a:p>
      </dgm:t>
    </dgm:pt>
    <dgm:pt modelId="{D4695356-7964-F046-8EEC-7F723E83FD05}" type="pres">
      <dgm:prSet presAssocID="{FEA1B5E2-3FE9-6B42-9EE2-73C5E0FC5F3C}" presName="connTx" presStyleLbl="parChTrans1D2" presStyleIdx="0" presStyleCnt="3"/>
      <dgm:spPr/>
      <dgm:t>
        <a:bodyPr/>
        <a:lstStyle/>
        <a:p>
          <a:endParaRPr lang="fr-CH"/>
        </a:p>
      </dgm:t>
    </dgm:pt>
    <dgm:pt modelId="{326A3DD1-621A-CE40-8595-47D577CF6F7D}" type="pres">
      <dgm:prSet presAssocID="{4CC9F4D2-EEDE-9E49-8919-1CA8E18D7043}" presName="root2" presStyleCnt="0"/>
      <dgm:spPr/>
    </dgm:pt>
    <dgm:pt modelId="{FB12562A-9280-D14F-81AB-164615E59F03}" type="pres">
      <dgm:prSet presAssocID="{4CC9F4D2-EEDE-9E49-8919-1CA8E18D7043}" presName="LevelTwoTextNode" presStyleLbl="node2" presStyleIdx="0" presStyleCnt="3" custScaleX="252062" custScaleY="184392" custLinFactNeighborX="53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3E98E5C-ABEA-B545-B290-870A41BADFC3}" type="pres">
      <dgm:prSet presAssocID="{4CC9F4D2-EEDE-9E49-8919-1CA8E18D7043}" presName="level3hierChild" presStyleCnt="0"/>
      <dgm:spPr/>
    </dgm:pt>
    <dgm:pt modelId="{94C3C7D0-3930-2C46-A3A5-39A6A079E928}" type="pres">
      <dgm:prSet presAssocID="{47AA7F47-6170-E746-AF30-D246B7B37D0D}" presName="conn2-1" presStyleLbl="parChTrans1D2" presStyleIdx="1" presStyleCnt="3"/>
      <dgm:spPr/>
      <dgm:t>
        <a:bodyPr/>
        <a:lstStyle/>
        <a:p>
          <a:endParaRPr lang="fr-CH"/>
        </a:p>
      </dgm:t>
    </dgm:pt>
    <dgm:pt modelId="{3919246F-C374-244A-9D38-325A241A0AFB}" type="pres">
      <dgm:prSet presAssocID="{47AA7F47-6170-E746-AF30-D246B7B37D0D}" presName="connTx" presStyleLbl="parChTrans1D2" presStyleIdx="1" presStyleCnt="3"/>
      <dgm:spPr/>
      <dgm:t>
        <a:bodyPr/>
        <a:lstStyle/>
        <a:p>
          <a:endParaRPr lang="fr-CH"/>
        </a:p>
      </dgm:t>
    </dgm:pt>
    <dgm:pt modelId="{A15E192A-0950-7D49-937A-999C02A6B77A}" type="pres">
      <dgm:prSet presAssocID="{89CE8675-78FB-C744-A48C-0EE871044A8B}" presName="root2" presStyleCnt="0"/>
      <dgm:spPr/>
    </dgm:pt>
    <dgm:pt modelId="{66A492D5-E71D-FE46-9C81-36B9A09D2849}" type="pres">
      <dgm:prSet presAssocID="{89CE8675-78FB-C744-A48C-0EE871044A8B}" presName="LevelTwoTextNode" presStyleLbl="node2" presStyleIdx="1" presStyleCnt="3" custScaleX="250697" custScaleY="153892" custLinFactNeighborX="4440" custLinFactNeighborY="167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3CFBED-4CF0-F24B-9C92-F1EF17101477}" type="pres">
      <dgm:prSet presAssocID="{89CE8675-78FB-C744-A48C-0EE871044A8B}" presName="level3hierChild" presStyleCnt="0"/>
      <dgm:spPr/>
    </dgm:pt>
    <dgm:pt modelId="{D6E0C991-1908-AD41-AD2B-CD056096FF0A}" type="pres">
      <dgm:prSet presAssocID="{69583F2E-4FD1-444D-866C-2CC582CEEFC0}" presName="conn2-1" presStyleLbl="parChTrans1D2" presStyleIdx="2" presStyleCnt="3"/>
      <dgm:spPr/>
      <dgm:t>
        <a:bodyPr/>
        <a:lstStyle/>
        <a:p>
          <a:endParaRPr lang="fr-CH"/>
        </a:p>
      </dgm:t>
    </dgm:pt>
    <dgm:pt modelId="{E0FF547C-7777-9049-AA84-457F7FE2F3E8}" type="pres">
      <dgm:prSet presAssocID="{69583F2E-4FD1-444D-866C-2CC582CEEFC0}" presName="connTx" presStyleLbl="parChTrans1D2" presStyleIdx="2" presStyleCnt="3"/>
      <dgm:spPr/>
      <dgm:t>
        <a:bodyPr/>
        <a:lstStyle/>
        <a:p>
          <a:endParaRPr lang="fr-CH"/>
        </a:p>
      </dgm:t>
    </dgm:pt>
    <dgm:pt modelId="{EEB18393-6E3B-AB42-8A86-3E24A3483A42}" type="pres">
      <dgm:prSet presAssocID="{E09CEBDB-2BE5-5D47-91A3-C2FCFD457603}" presName="root2" presStyleCnt="0"/>
      <dgm:spPr/>
    </dgm:pt>
    <dgm:pt modelId="{D17E20EF-B170-504B-B371-282190C39310}" type="pres">
      <dgm:prSet presAssocID="{E09CEBDB-2BE5-5D47-91A3-C2FCFD457603}" presName="LevelTwoTextNode" presStyleLbl="node2" presStyleIdx="2" presStyleCnt="3" custScaleX="257616" custScaleY="141743" custLinFactNeighborX="-107" custLinFactNeighborY="4256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B585A9-D9D9-F54E-B872-EC8892EA2241}" type="pres">
      <dgm:prSet presAssocID="{E09CEBDB-2BE5-5D47-91A3-C2FCFD457603}" presName="level3hierChild" presStyleCnt="0"/>
      <dgm:spPr/>
    </dgm:pt>
  </dgm:ptLst>
  <dgm:cxnLst>
    <dgm:cxn modelId="{A173D0F7-C123-A149-9B48-70C7BA06A57A}" srcId="{26272A66-ECED-D84C-9C40-4FA8E4577C87}" destId="{89CE8675-78FB-C744-A48C-0EE871044A8B}" srcOrd="1" destOrd="0" parTransId="{47AA7F47-6170-E746-AF30-D246B7B37D0D}" sibTransId="{1178384B-490B-CE42-84EB-4D6C029F9122}"/>
    <dgm:cxn modelId="{426F9D61-6BDC-6F49-B979-4647CE3315A3}" type="presOf" srcId="{69583F2E-4FD1-444D-866C-2CC582CEEFC0}" destId="{D6E0C991-1908-AD41-AD2B-CD056096FF0A}" srcOrd="0" destOrd="0" presId="urn:microsoft.com/office/officeart/2008/layout/HorizontalMultiLevelHierarchy"/>
    <dgm:cxn modelId="{B32CBEBF-870D-A049-BE56-217204034ED3}" type="presOf" srcId="{47AA7F47-6170-E746-AF30-D246B7B37D0D}" destId="{94C3C7D0-3930-2C46-A3A5-39A6A079E928}" srcOrd="0" destOrd="0" presId="urn:microsoft.com/office/officeart/2008/layout/HorizontalMultiLevelHierarchy"/>
    <dgm:cxn modelId="{B4493341-74CF-4C4B-926F-815B7C9AE5E0}" type="presOf" srcId="{FEA1B5E2-3FE9-6B42-9EE2-73C5E0FC5F3C}" destId="{C58C27DD-1D75-1F4D-8C4A-F1C80ED1C12D}" srcOrd="0" destOrd="0" presId="urn:microsoft.com/office/officeart/2008/layout/HorizontalMultiLevelHierarchy"/>
    <dgm:cxn modelId="{25D82E9D-4D8B-494C-8ABD-164613F07C75}" srcId="{39D92A72-C9A6-0848-8EDC-AF22261F876F}" destId="{26272A66-ECED-D84C-9C40-4FA8E4577C87}" srcOrd="0" destOrd="0" parTransId="{4E5E73B8-9C64-A140-AB0E-B238E8E04E7E}" sibTransId="{2DBC0A8A-5C19-BB41-B6D9-B0684C8CE96A}"/>
    <dgm:cxn modelId="{C0567182-99C6-ED47-85EB-A53C5CE8A216}" srcId="{26272A66-ECED-D84C-9C40-4FA8E4577C87}" destId="{4CC9F4D2-EEDE-9E49-8919-1CA8E18D7043}" srcOrd="0" destOrd="0" parTransId="{FEA1B5E2-3FE9-6B42-9EE2-73C5E0FC5F3C}" sibTransId="{A6E8456E-984C-B144-8A40-B7D740987C6F}"/>
    <dgm:cxn modelId="{7064B546-0761-234A-AE48-A11A4CAB0FAE}" type="presOf" srcId="{4CC9F4D2-EEDE-9E49-8919-1CA8E18D7043}" destId="{FB12562A-9280-D14F-81AB-164615E59F03}" srcOrd="0" destOrd="0" presId="urn:microsoft.com/office/officeart/2008/layout/HorizontalMultiLevelHierarchy"/>
    <dgm:cxn modelId="{B4DB40E1-8387-F04D-9D86-87AF6D1F0BA2}" type="presOf" srcId="{69583F2E-4FD1-444D-866C-2CC582CEEFC0}" destId="{E0FF547C-7777-9049-AA84-457F7FE2F3E8}" srcOrd="1" destOrd="0" presId="urn:microsoft.com/office/officeart/2008/layout/HorizontalMultiLevelHierarchy"/>
    <dgm:cxn modelId="{A131A7DE-9623-564B-A47E-F6D6D7B0123F}" type="presOf" srcId="{FEA1B5E2-3FE9-6B42-9EE2-73C5E0FC5F3C}" destId="{D4695356-7964-F046-8EEC-7F723E83FD05}" srcOrd="1" destOrd="0" presId="urn:microsoft.com/office/officeart/2008/layout/HorizontalMultiLevelHierarchy"/>
    <dgm:cxn modelId="{5941C0DE-A8CC-C542-BBAF-516DD5CB56DA}" type="presOf" srcId="{39D92A72-C9A6-0848-8EDC-AF22261F876F}" destId="{E9FF03A9-9A15-6D4D-A8DC-13EBFB3D0327}" srcOrd="0" destOrd="0" presId="urn:microsoft.com/office/officeart/2008/layout/HorizontalMultiLevelHierarchy"/>
    <dgm:cxn modelId="{04E239F6-0CA8-F248-AAB0-2ED51E5BCF24}" type="presOf" srcId="{47AA7F47-6170-E746-AF30-D246B7B37D0D}" destId="{3919246F-C374-244A-9D38-325A241A0AFB}" srcOrd="1" destOrd="0" presId="urn:microsoft.com/office/officeart/2008/layout/HorizontalMultiLevelHierarchy"/>
    <dgm:cxn modelId="{122F9970-FD5D-5842-A730-20CAA64687D5}" type="presOf" srcId="{E09CEBDB-2BE5-5D47-91A3-C2FCFD457603}" destId="{D17E20EF-B170-504B-B371-282190C39310}" srcOrd="0" destOrd="0" presId="urn:microsoft.com/office/officeart/2008/layout/HorizontalMultiLevelHierarchy"/>
    <dgm:cxn modelId="{2DAF7F63-75BC-8F42-B45A-CAC371FEC934}" type="presOf" srcId="{89CE8675-78FB-C744-A48C-0EE871044A8B}" destId="{66A492D5-E71D-FE46-9C81-36B9A09D2849}" srcOrd="0" destOrd="0" presId="urn:microsoft.com/office/officeart/2008/layout/HorizontalMultiLevelHierarchy"/>
    <dgm:cxn modelId="{806BF17F-0240-6E47-A651-7383FD1C7EBA}" srcId="{26272A66-ECED-D84C-9C40-4FA8E4577C87}" destId="{E09CEBDB-2BE5-5D47-91A3-C2FCFD457603}" srcOrd="2" destOrd="0" parTransId="{69583F2E-4FD1-444D-866C-2CC582CEEFC0}" sibTransId="{D0192BF2-162E-374B-BF14-6E57074FBBBD}"/>
    <dgm:cxn modelId="{0E29A037-DE20-634C-9F7E-6AB56A9FB146}" type="presOf" srcId="{26272A66-ECED-D84C-9C40-4FA8E4577C87}" destId="{411F1909-CCBB-5042-9CCF-3576985374BD}" srcOrd="0" destOrd="0" presId="urn:microsoft.com/office/officeart/2008/layout/HorizontalMultiLevelHierarchy"/>
    <dgm:cxn modelId="{7B775097-479B-7643-BD03-124249B52D52}" type="presParOf" srcId="{E9FF03A9-9A15-6D4D-A8DC-13EBFB3D0327}" destId="{F8ECF076-6306-ED41-835F-B0543582AF27}" srcOrd="0" destOrd="0" presId="urn:microsoft.com/office/officeart/2008/layout/HorizontalMultiLevelHierarchy"/>
    <dgm:cxn modelId="{0FD2C8C4-83A1-2B46-B7C2-80F03E65131A}" type="presParOf" srcId="{F8ECF076-6306-ED41-835F-B0543582AF27}" destId="{411F1909-CCBB-5042-9CCF-3576985374BD}" srcOrd="0" destOrd="0" presId="urn:microsoft.com/office/officeart/2008/layout/HorizontalMultiLevelHierarchy"/>
    <dgm:cxn modelId="{FEE30AE5-12E4-2441-93FC-006550D31C97}" type="presParOf" srcId="{F8ECF076-6306-ED41-835F-B0543582AF27}" destId="{AFA5BBBE-14C0-7C44-9991-5FA8146CFE72}" srcOrd="1" destOrd="0" presId="urn:microsoft.com/office/officeart/2008/layout/HorizontalMultiLevelHierarchy"/>
    <dgm:cxn modelId="{BD254CBB-1E7E-B047-B99F-63EB027E06FF}" type="presParOf" srcId="{AFA5BBBE-14C0-7C44-9991-5FA8146CFE72}" destId="{C58C27DD-1D75-1F4D-8C4A-F1C80ED1C12D}" srcOrd="0" destOrd="0" presId="urn:microsoft.com/office/officeart/2008/layout/HorizontalMultiLevelHierarchy"/>
    <dgm:cxn modelId="{3FBE18B7-0D36-1643-B3B1-91229433B58A}" type="presParOf" srcId="{C58C27DD-1D75-1F4D-8C4A-F1C80ED1C12D}" destId="{D4695356-7964-F046-8EEC-7F723E83FD05}" srcOrd="0" destOrd="0" presId="urn:microsoft.com/office/officeart/2008/layout/HorizontalMultiLevelHierarchy"/>
    <dgm:cxn modelId="{1F80FD4E-2BCB-5445-9595-42817BF68AD0}" type="presParOf" srcId="{AFA5BBBE-14C0-7C44-9991-5FA8146CFE72}" destId="{326A3DD1-621A-CE40-8595-47D577CF6F7D}" srcOrd="1" destOrd="0" presId="urn:microsoft.com/office/officeart/2008/layout/HorizontalMultiLevelHierarchy"/>
    <dgm:cxn modelId="{119A2006-E736-5845-934A-4B55F563A149}" type="presParOf" srcId="{326A3DD1-621A-CE40-8595-47D577CF6F7D}" destId="{FB12562A-9280-D14F-81AB-164615E59F03}" srcOrd="0" destOrd="0" presId="urn:microsoft.com/office/officeart/2008/layout/HorizontalMultiLevelHierarchy"/>
    <dgm:cxn modelId="{B4B1D43D-E6C4-C047-ACD8-16DCC2494368}" type="presParOf" srcId="{326A3DD1-621A-CE40-8595-47D577CF6F7D}" destId="{93E98E5C-ABEA-B545-B290-870A41BADFC3}" srcOrd="1" destOrd="0" presId="urn:microsoft.com/office/officeart/2008/layout/HorizontalMultiLevelHierarchy"/>
    <dgm:cxn modelId="{CCA02BFA-9E08-BB4E-A1D1-776E887B6BB2}" type="presParOf" srcId="{AFA5BBBE-14C0-7C44-9991-5FA8146CFE72}" destId="{94C3C7D0-3930-2C46-A3A5-39A6A079E928}" srcOrd="2" destOrd="0" presId="urn:microsoft.com/office/officeart/2008/layout/HorizontalMultiLevelHierarchy"/>
    <dgm:cxn modelId="{0AAD4FC1-4A67-E34A-AB3F-01F3CA815EA8}" type="presParOf" srcId="{94C3C7D0-3930-2C46-A3A5-39A6A079E928}" destId="{3919246F-C374-244A-9D38-325A241A0AFB}" srcOrd="0" destOrd="0" presId="urn:microsoft.com/office/officeart/2008/layout/HorizontalMultiLevelHierarchy"/>
    <dgm:cxn modelId="{3F5DC33C-3F90-E94E-9F66-94E95F93BFA3}" type="presParOf" srcId="{AFA5BBBE-14C0-7C44-9991-5FA8146CFE72}" destId="{A15E192A-0950-7D49-937A-999C02A6B77A}" srcOrd="3" destOrd="0" presId="urn:microsoft.com/office/officeart/2008/layout/HorizontalMultiLevelHierarchy"/>
    <dgm:cxn modelId="{B1ACCD7A-A500-7B4F-9D43-BD7B22EBCD7A}" type="presParOf" srcId="{A15E192A-0950-7D49-937A-999C02A6B77A}" destId="{66A492D5-E71D-FE46-9C81-36B9A09D2849}" srcOrd="0" destOrd="0" presId="urn:microsoft.com/office/officeart/2008/layout/HorizontalMultiLevelHierarchy"/>
    <dgm:cxn modelId="{362A01A8-D032-D047-9CEF-731B9651356D}" type="presParOf" srcId="{A15E192A-0950-7D49-937A-999C02A6B77A}" destId="{0D3CFBED-4CF0-F24B-9C92-F1EF17101477}" srcOrd="1" destOrd="0" presId="urn:microsoft.com/office/officeart/2008/layout/HorizontalMultiLevelHierarchy"/>
    <dgm:cxn modelId="{0E0CBA5B-0A3B-364F-AD7B-7F284A31E57E}" type="presParOf" srcId="{AFA5BBBE-14C0-7C44-9991-5FA8146CFE72}" destId="{D6E0C991-1908-AD41-AD2B-CD056096FF0A}" srcOrd="4" destOrd="0" presId="urn:microsoft.com/office/officeart/2008/layout/HorizontalMultiLevelHierarchy"/>
    <dgm:cxn modelId="{EF6BD32D-B907-AE45-9D43-BC1438F7B88F}" type="presParOf" srcId="{D6E0C991-1908-AD41-AD2B-CD056096FF0A}" destId="{E0FF547C-7777-9049-AA84-457F7FE2F3E8}" srcOrd="0" destOrd="0" presId="urn:microsoft.com/office/officeart/2008/layout/HorizontalMultiLevelHierarchy"/>
    <dgm:cxn modelId="{E9B87A2A-3126-5B41-8BB7-687C1D89038B}" type="presParOf" srcId="{AFA5BBBE-14C0-7C44-9991-5FA8146CFE72}" destId="{EEB18393-6E3B-AB42-8A86-3E24A3483A42}" srcOrd="5" destOrd="0" presId="urn:microsoft.com/office/officeart/2008/layout/HorizontalMultiLevelHierarchy"/>
    <dgm:cxn modelId="{84C0F1A7-97B6-DB42-B7D1-302F54AAD473}" type="presParOf" srcId="{EEB18393-6E3B-AB42-8A86-3E24A3483A42}" destId="{D17E20EF-B170-504B-B371-282190C39310}" srcOrd="0" destOrd="0" presId="urn:microsoft.com/office/officeart/2008/layout/HorizontalMultiLevelHierarchy"/>
    <dgm:cxn modelId="{5F40990C-DF8E-6948-9546-993795004B18}" type="presParOf" srcId="{EEB18393-6E3B-AB42-8A86-3E24A3483A42}" destId="{9FB585A9-D9D9-F54E-B872-EC8892EA22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72B532-9278-014E-9729-F403F884D304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B4E55D-FA5C-2242-9BFB-83990E2A315E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PSE= équité renforcée</a:t>
          </a:r>
          <a:endParaRPr lang="fr-FR" sz="2000" b="1" dirty="0">
            <a:solidFill>
              <a:srgbClr val="000000"/>
            </a:solidFill>
          </a:endParaRPr>
        </a:p>
      </dgm:t>
    </dgm:pt>
    <dgm:pt modelId="{D070C25C-1EB0-F247-9192-060202481EAC}" type="parTrans" cxnId="{EE0C33D7-0CE5-F44D-8E3D-39F4B4F5CACE}">
      <dgm:prSet/>
      <dgm:spPr/>
      <dgm:t>
        <a:bodyPr/>
        <a:lstStyle/>
        <a:p>
          <a:endParaRPr lang="fr-FR" sz="2000"/>
        </a:p>
      </dgm:t>
    </dgm:pt>
    <dgm:pt modelId="{7A837EC8-2210-8045-9EA4-D1E322191249}" type="sibTrans" cxnId="{EE0C33D7-0CE5-F44D-8E3D-39F4B4F5CACE}">
      <dgm:prSet/>
      <dgm:spPr/>
      <dgm:t>
        <a:bodyPr/>
        <a:lstStyle/>
        <a:p>
          <a:endParaRPr lang="fr-FR" sz="2000"/>
        </a:p>
      </dgm:t>
    </dgm:pt>
    <dgm:pt modelId="{8F448D12-ECB0-CE45-8F16-9F27E1F58735}">
      <dgm:prSet custT="1"/>
      <dgm:spPr>
        <a:pattFill prst="pct30">
          <a:fgClr>
            <a:srgbClr val="E6B9B8"/>
          </a:fgClr>
          <a:bgClr>
            <a:schemeClr val="bg2">
              <a:lumMod val="75000"/>
            </a:schemeClr>
          </a:bgClr>
        </a:patt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Prise en considération des plus défavorisés dans le financement public de la santé</a:t>
          </a:r>
          <a:endParaRPr lang="fr-FR" sz="2000" dirty="0">
            <a:solidFill>
              <a:srgbClr val="000000"/>
            </a:solidFill>
          </a:endParaRPr>
        </a:p>
      </dgm:t>
    </dgm:pt>
    <dgm:pt modelId="{AD536AA3-B9BE-8747-8F3B-40A0941E6503}" type="parTrans" cxnId="{ECB83D6E-9B6B-5D4E-8A6A-3904D665223A}">
      <dgm:prSet/>
      <dgm:spPr/>
      <dgm:t>
        <a:bodyPr/>
        <a:lstStyle/>
        <a:p>
          <a:endParaRPr lang="fr-FR" dirty="0"/>
        </a:p>
      </dgm:t>
    </dgm:pt>
    <dgm:pt modelId="{E99ECFEE-838C-524E-BE7E-39434795688E}" type="sibTrans" cxnId="{ECB83D6E-9B6B-5D4E-8A6A-3904D665223A}">
      <dgm:prSet/>
      <dgm:spPr/>
      <dgm:t>
        <a:bodyPr/>
        <a:lstStyle/>
        <a:p>
          <a:endParaRPr lang="fr-FR"/>
        </a:p>
      </dgm:t>
    </dgm:pt>
    <dgm:pt modelId="{D0C9F643-B7C9-FB4F-9990-5792D56A0F5D}">
      <dgm:prSet custT="1"/>
      <dgm:spPr>
        <a:solidFill>
          <a:srgbClr val="D7E4BD"/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Revisiter les rôles par niveau de soins</a:t>
          </a:r>
          <a:endParaRPr lang="fr-FR" sz="2000" dirty="0">
            <a:solidFill>
              <a:srgbClr val="000000"/>
            </a:solidFill>
          </a:endParaRPr>
        </a:p>
      </dgm:t>
    </dgm:pt>
    <dgm:pt modelId="{870922D6-89C5-BB4C-9CFB-627A65F86CD8}" type="sibTrans" cxnId="{419DB5C3-2C52-8145-BD3E-B0EE72A0BBCF}">
      <dgm:prSet/>
      <dgm:spPr/>
      <dgm:t>
        <a:bodyPr/>
        <a:lstStyle/>
        <a:p>
          <a:endParaRPr lang="fr-FR"/>
        </a:p>
      </dgm:t>
    </dgm:pt>
    <dgm:pt modelId="{EDA0C260-B4A3-EA40-81C6-F292CF431F49}" type="parTrans" cxnId="{419DB5C3-2C52-8145-BD3E-B0EE72A0BBCF}">
      <dgm:prSet/>
      <dgm:spPr/>
      <dgm:t>
        <a:bodyPr/>
        <a:lstStyle/>
        <a:p>
          <a:endParaRPr lang="fr-FR" dirty="0"/>
        </a:p>
      </dgm:t>
    </dgm:pt>
    <dgm:pt modelId="{7FB02694-3BBA-1A46-B457-FFE2005A701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Organisation territoriale de l’offre (verticale et horizontale) optimale et dynamique</a:t>
          </a:r>
          <a:endParaRPr lang="fr-FR" sz="2000" dirty="0">
            <a:solidFill>
              <a:srgbClr val="000000"/>
            </a:solidFill>
          </a:endParaRPr>
        </a:p>
      </dgm:t>
    </dgm:pt>
    <dgm:pt modelId="{889211C5-D6AA-3545-B8CE-BF079AB0627B}" type="sibTrans" cxnId="{2D0A99E5-1E40-8E47-BD38-F73235AB80E0}">
      <dgm:prSet/>
      <dgm:spPr/>
      <dgm:t>
        <a:bodyPr/>
        <a:lstStyle/>
        <a:p>
          <a:endParaRPr lang="fr-FR"/>
        </a:p>
      </dgm:t>
    </dgm:pt>
    <dgm:pt modelId="{FD2FBB49-CBA4-7642-9DE3-CA3040B4D230}" type="parTrans" cxnId="{2D0A99E5-1E40-8E47-BD38-F73235AB80E0}">
      <dgm:prSet/>
      <dgm:spPr/>
      <dgm:t>
        <a:bodyPr/>
        <a:lstStyle/>
        <a:p>
          <a:endParaRPr lang="fr-FR" dirty="0"/>
        </a:p>
      </dgm:t>
    </dgm:pt>
    <dgm:pt modelId="{58D0D632-92B6-7948-B76B-62C70D3D3023}">
      <dgm:prSet custT="1"/>
      <dgm:spPr>
        <a:solidFill>
          <a:srgbClr val="D7E4BD"/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Renforcer la communication entre les niveaux (e- santé)</a:t>
          </a:r>
          <a:endParaRPr lang="fr-FR" sz="2000" dirty="0">
            <a:solidFill>
              <a:srgbClr val="000000"/>
            </a:solidFill>
          </a:endParaRPr>
        </a:p>
      </dgm:t>
    </dgm:pt>
    <dgm:pt modelId="{689D9905-AEDD-A34C-B35C-59C94B10B41D}" type="parTrans" cxnId="{76E20C36-D940-AE41-B4B3-DC9A12DEC4E2}">
      <dgm:prSet/>
      <dgm:spPr/>
      <dgm:t>
        <a:bodyPr/>
        <a:lstStyle/>
        <a:p>
          <a:endParaRPr lang="fr-FR"/>
        </a:p>
      </dgm:t>
    </dgm:pt>
    <dgm:pt modelId="{6C1B2FF6-C412-AE4E-AE06-F50502986547}" type="sibTrans" cxnId="{76E20C36-D940-AE41-B4B3-DC9A12DEC4E2}">
      <dgm:prSet/>
      <dgm:spPr/>
      <dgm:t>
        <a:bodyPr/>
        <a:lstStyle/>
        <a:p>
          <a:endParaRPr lang="fr-FR"/>
        </a:p>
      </dgm:t>
    </dgm:pt>
    <dgm:pt modelId="{FBBCFE70-87BC-3A4E-89DB-6E06825FA43B}">
      <dgm:prSet custT="1"/>
      <dgm:spPr>
        <a:solidFill>
          <a:srgbClr val="D7E4BD"/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Envisager des pôles  inter-régionaux fonctionnels</a:t>
          </a:r>
          <a:endParaRPr lang="fr-FR" sz="2000" dirty="0">
            <a:solidFill>
              <a:srgbClr val="000000"/>
            </a:solidFill>
          </a:endParaRPr>
        </a:p>
      </dgm:t>
    </dgm:pt>
    <dgm:pt modelId="{C0E01A7A-8372-884A-B16D-7E4C5F5804EB}" type="parTrans" cxnId="{1F745F32-348C-0B4B-BE9C-D248603382DE}">
      <dgm:prSet/>
      <dgm:spPr/>
      <dgm:t>
        <a:bodyPr/>
        <a:lstStyle/>
        <a:p>
          <a:endParaRPr lang="fr-FR"/>
        </a:p>
      </dgm:t>
    </dgm:pt>
    <dgm:pt modelId="{894B38FD-B76A-F44A-AB03-9B5FAF550DD1}" type="sibTrans" cxnId="{1F745F32-348C-0B4B-BE9C-D248603382DE}">
      <dgm:prSet/>
      <dgm:spPr/>
      <dgm:t>
        <a:bodyPr/>
        <a:lstStyle/>
        <a:p>
          <a:endParaRPr lang="fr-FR"/>
        </a:p>
      </dgm:t>
    </dgm:pt>
    <dgm:pt modelId="{E2ACA171-1E50-0C4F-A04E-A7AE57950486}">
      <dgm:prSet custT="1"/>
      <dgm:spPr>
        <a:pattFill prst="pct30">
          <a:fgClr>
            <a:srgbClr val="E6B9B8"/>
          </a:fgClr>
          <a:bgClr>
            <a:schemeClr val="bg2">
              <a:lumMod val="75000"/>
            </a:schemeClr>
          </a:bgClr>
        </a:patt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 Evoluer vers un Régime unifié de base pour tous </a:t>
          </a:r>
          <a:endParaRPr lang="fr-FR" sz="2000" dirty="0">
            <a:solidFill>
              <a:srgbClr val="000000"/>
            </a:solidFill>
          </a:endParaRPr>
        </a:p>
      </dgm:t>
    </dgm:pt>
    <dgm:pt modelId="{B1628737-0F8B-044D-80C4-170643EB2B0F}" type="parTrans" cxnId="{FC2A7244-E227-B64C-B67F-3BAFACCA3B7D}">
      <dgm:prSet/>
      <dgm:spPr/>
      <dgm:t>
        <a:bodyPr/>
        <a:lstStyle/>
        <a:p>
          <a:endParaRPr lang="fr-FR"/>
        </a:p>
      </dgm:t>
    </dgm:pt>
    <dgm:pt modelId="{14C5929F-1463-EF45-A684-210B6C69969C}" type="sibTrans" cxnId="{FC2A7244-E227-B64C-B67F-3BAFACCA3B7D}">
      <dgm:prSet/>
      <dgm:spPr/>
      <dgm:t>
        <a:bodyPr/>
        <a:lstStyle/>
        <a:p>
          <a:endParaRPr lang="fr-FR"/>
        </a:p>
      </dgm:t>
    </dgm:pt>
    <dgm:pt modelId="{9585B119-068C-414E-AD0F-CC7F84B1921A}" type="pres">
      <dgm:prSet presAssocID="{0172B532-9278-014E-9729-F403F884D3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E8286-3106-D943-A220-FE6A6471719E}" type="pres">
      <dgm:prSet presAssocID="{C0B4E55D-FA5C-2242-9BFB-83990E2A315E}" presName="root1" presStyleCnt="0"/>
      <dgm:spPr/>
    </dgm:pt>
    <dgm:pt modelId="{49B5A513-1223-C040-9A05-E5E6B03518E7}" type="pres">
      <dgm:prSet presAssocID="{C0B4E55D-FA5C-2242-9BFB-83990E2A315E}" presName="LevelOneTextNode" presStyleLbl="node0" presStyleIdx="0" presStyleCnt="1" custScaleX="86690" custScaleY="140633" custLinFactNeighborX="-57452" custLinFactNeighborY="-674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081452-F0F1-3749-99C8-418F8647F71E}" type="pres">
      <dgm:prSet presAssocID="{C0B4E55D-FA5C-2242-9BFB-83990E2A315E}" presName="level2hierChild" presStyleCnt="0"/>
      <dgm:spPr/>
    </dgm:pt>
    <dgm:pt modelId="{3F49CCC3-720C-CE4D-AA2C-227FAE21AE71}" type="pres">
      <dgm:prSet presAssocID="{FD2FBB49-CBA4-7642-9DE3-CA3040B4D230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5BB786CA-51DC-124C-9BBD-8E8EFFC9C62A}" type="pres">
      <dgm:prSet presAssocID="{FD2FBB49-CBA4-7642-9DE3-CA3040B4D230}" presName="connTx" presStyleLbl="parChTrans1D2" presStyleIdx="0" presStyleCnt="2"/>
      <dgm:spPr/>
      <dgm:t>
        <a:bodyPr/>
        <a:lstStyle/>
        <a:p>
          <a:endParaRPr lang="fr-FR"/>
        </a:p>
      </dgm:t>
    </dgm:pt>
    <dgm:pt modelId="{C46D432E-D9F7-F947-9EFA-C1B94951EB5A}" type="pres">
      <dgm:prSet presAssocID="{7FB02694-3BBA-1A46-B457-FFE2005A701A}" presName="root2" presStyleCnt="0"/>
      <dgm:spPr/>
    </dgm:pt>
    <dgm:pt modelId="{3A1B20BA-9E09-9C44-A20A-0C39E6D7B52C}" type="pres">
      <dgm:prSet presAssocID="{7FB02694-3BBA-1A46-B457-FFE2005A701A}" presName="LevelTwoTextNode" presStyleLbl="node2" presStyleIdx="0" presStyleCnt="2" custScaleX="183196" custScaleY="119078" custLinFactNeighborX="-7651" custLinFactNeighborY="-5045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8B25FEE-2897-6841-B423-8E9418D4AD69}" type="pres">
      <dgm:prSet presAssocID="{7FB02694-3BBA-1A46-B457-FFE2005A701A}" presName="level3hierChild" presStyleCnt="0"/>
      <dgm:spPr/>
    </dgm:pt>
    <dgm:pt modelId="{80156D60-33E4-494D-85F9-E126AEF7FBB8}" type="pres">
      <dgm:prSet presAssocID="{EDA0C260-B4A3-EA40-81C6-F292CF431F49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46D4BC34-3CE7-4E44-A504-1C6E24E84688}" type="pres">
      <dgm:prSet presAssocID="{EDA0C260-B4A3-EA40-81C6-F292CF431F49}" presName="connTx" presStyleLbl="parChTrans1D3" presStyleIdx="0" presStyleCnt="4"/>
      <dgm:spPr/>
      <dgm:t>
        <a:bodyPr/>
        <a:lstStyle/>
        <a:p>
          <a:endParaRPr lang="fr-FR"/>
        </a:p>
      </dgm:t>
    </dgm:pt>
    <dgm:pt modelId="{D1B9C636-1B14-1243-BD98-DCCC025AAE20}" type="pres">
      <dgm:prSet presAssocID="{D0C9F643-B7C9-FB4F-9990-5792D56A0F5D}" presName="root2" presStyleCnt="0"/>
      <dgm:spPr/>
    </dgm:pt>
    <dgm:pt modelId="{D3D6B8FC-A65C-0F4E-BD75-D6E57C9D26AA}" type="pres">
      <dgm:prSet presAssocID="{D0C9F643-B7C9-FB4F-9990-5792D56A0F5D}" presName="LevelTwoTextNode" presStyleLbl="node3" presStyleIdx="0" presStyleCnt="4" custScaleX="113761" custScaleY="95081" custLinFactNeighborY="-1994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8DE6ED-6DE8-5749-B57F-A76A466AA243}" type="pres">
      <dgm:prSet presAssocID="{D0C9F643-B7C9-FB4F-9990-5792D56A0F5D}" presName="level3hierChild" presStyleCnt="0"/>
      <dgm:spPr/>
    </dgm:pt>
    <dgm:pt modelId="{DBA1926A-2AD6-974B-AB33-03F02B909D55}" type="pres">
      <dgm:prSet presAssocID="{689D9905-AEDD-A34C-B35C-59C94B10B41D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FB784287-95D7-2844-BE1A-2A005FBEF151}" type="pres">
      <dgm:prSet presAssocID="{689D9905-AEDD-A34C-B35C-59C94B10B41D}" presName="connTx" presStyleLbl="parChTrans1D3" presStyleIdx="1" presStyleCnt="4"/>
      <dgm:spPr/>
      <dgm:t>
        <a:bodyPr/>
        <a:lstStyle/>
        <a:p>
          <a:endParaRPr lang="fr-FR"/>
        </a:p>
      </dgm:t>
    </dgm:pt>
    <dgm:pt modelId="{5DFC2833-1A91-E940-83F6-4327DE637D85}" type="pres">
      <dgm:prSet presAssocID="{58D0D632-92B6-7948-B76B-62C70D3D3023}" presName="root2" presStyleCnt="0"/>
      <dgm:spPr/>
    </dgm:pt>
    <dgm:pt modelId="{FF1253FC-072F-0946-9C4D-4EFE359AE579}" type="pres">
      <dgm:prSet presAssocID="{58D0D632-92B6-7948-B76B-62C70D3D3023}" presName="LevelTwoTextNode" presStyleLbl="node3" presStyleIdx="1" presStyleCnt="4" custScaleX="115350" custScaleY="117137" custLinFactNeighborY="-66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E8CE752-C470-184B-A8F0-02D528FD232E}" type="pres">
      <dgm:prSet presAssocID="{58D0D632-92B6-7948-B76B-62C70D3D3023}" presName="level3hierChild" presStyleCnt="0"/>
      <dgm:spPr/>
    </dgm:pt>
    <dgm:pt modelId="{725BC4C8-E5C8-1A4B-9E77-FFB48189AC13}" type="pres">
      <dgm:prSet presAssocID="{C0E01A7A-8372-884A-B16D-7E4C5F5804EB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7F323B96-6A6C-284B-960D-C230A57FFAEC}" type="pres">
      <dgm:prSet presAssocID="{C0E01A7A-8372-884A-B16D-7E4C5F5804EB}" presName="connTx" presStyleLbl="parChTrans1D3" presStyleIdx="2" presStyleCnt="4"/>
      <dgm:spPr/>
      <dgm:t>
        <a:bodyPr/>
        <a:lstStyle/>
        <a:p>
          <a:endParaRPr lang="fr-FR"/>
        </a:p>
      </dgm:t>
    </dgm:pt>
    <dgm:pt modelId="{05F4E63A-77D9-FA4A-B07E-D3E7B8DD9904}" type="pres">
      <dgm:prSet presAssocID="{FBBCFE70-87BC-3A4E-89DB-6E06825FA43B}" presName="root2" presStyleCnt="0"/>
      <dgm:spPr/>
    </dgm:pt>
    <dgm:pt modelId="{635F8350-150A-D54D-96FA-066F4EC8572F}" type="pres">
      <dgm:prSet presAssocID="{FBBCFE70-87BC-3A4E-89DB-6E06825FA43B}" presName="LevelTwoTextNode" presStyleLbl="node3" presStyleIdx="2" presStyleCnt="4" custScaleX="1162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5A21475-33CF-C440-BAC0-9D8C15CDAE79}" type="pres">
      <dgm:prSet presAssocID="{FBBCFE70-87BC-3A4E-89DB-6E06825FA43B}" presName="level3hierChild" presStyleCnt="0"/>
      <dgm:spPr/>
    </dgm:pt>
    <dgm:pt modelId="{313E61E4-CB2F-FC4A-95CB-0CFF98A0A693}" type="pres">
      <dgm:prSet presAssocID="{AD536AA3-B9BE-8747-8F3B-40A0941E6503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E35E806E-1A11-324F-8CDD-DDB185CF7F19}" type="pres">
      <dgm:prSet presAssocID="{AD536AA3-B9BE-8747-8F3B-40A0941E6503}" presName="connTx" presStyleLbl="parChTrans1D2" presStyleIdx="1" presStyleCnt="2"/>
      <dgm:spPr/>
      <dgm:t>
        <a:bodyPr/>
        <a:lstStyle/>
        <a:p>
          <a:endParaRPr lang="fr-FR"/>
        </a:p>
      </dgm:t>
    </dgm:pt>
    <dgm:pt modelId="{EB97BD4B-946E-7147-894A-988E558BDFBB}" type="pres">
      <dgm:prSet presAssocID="{8F448D12-ECB0-CE45-8F16-9F27E1F58735}" presName="root2" presStyleCnt="0"/>
      <dgm:spPr/>
    </dgm:pt>
    <dgm:pt modelId="{D6F36B6F-5A65-B64F-ADD5-F3FFDB500683}" type="pres">
      <dgm:prSet presAssocID="{8F448D12-ECB0-CE45-8F16-9F27E1F58735}" presName="LevelTwoTextNode" presStyleLbl="node2" presStyleIdx="1" presStyleCnt="2" custScaleX="179336" custScaleY="95947" custLinFactNeighborX="-11450" custLinFactNeighborY="-204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E771F50-C9A1-6445-97FC-DE4CAD0E3749}" type="pres">
      <dgm:prSet presAssocID="{8F448D12-ECB0-CE45-8F16-9F27E1F58735}" presName="level3hierChild" presStyleCnt="0"/>
      <dgm:spPr/>
    </dgm:pt>
    <dgm:pt modelId="{9C22275E-E7C6-C342-8111-0E1A9D966251}" type="pres">
      <dgm:prSet presAssocID="{B1628737-0F8B-044D-80C4-170643EB2B0F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4C865A19-7806-5446-9167-FC347A44B7A6}" type="pres">
      <dgm:prSet presAssocID="{B1628737-0F8B-044D-80C4-170643EB2B0F}" presName="connTx" presStyleLbl="parChTrans1D3" presStyleIdx="3" presStyleCnt="4"/>
      <dgm:spPr/>
      <dgm:t>
        <a:bodyPr/>
        <a:lstStyle/>
        <a:p>
          <a:endParaRPr lang="fr-FR"/>
        </a:p>
      </dgm:t>
    </dgm:pt>
    <dgm:pt modelId="{6EB0338D-7EC9-F349-B560-75717E12178F}" type="pres">
      <dgm:prSet presAssocID="{E2ACA171-1E50-0C4F-A04E-A7AE57950486}" presName="root2" presStyleCnt="0"/>
      <dgm:spPr/>
    </dgm:pt>
    <dgm:pt modelId="{6DE57165-8985-2D44-A821-0FF3AD2C55E6}" type="pres">
      <dgm:prSet presAssocID="{E2ACA171-1E50-0C4F-A04E-A7AE57950486}" presName="LevelTwoTextNode" presStyleLbl="node3" presStyleIdx="3" presStyleCnt="4" custLinFactNeighborX="263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954C8D-9849-A943-B9C5-5A8185026C3F}" type="pres">
      <dgm:prSet presAssocID="{E2ACA171-1E50-0C4F-A04E-A7AE57950486}" presName="level3hierChild" presStyleCnt="0"/>
      <dgm:spPr/>
    </dgm:pt>
  </dgm:ptLst>
  <dgm:cxnLst>
    <dgm:cxn modelId="{ECB83D6E-9B6B-5D4E-8A6A-3904D665223A}" srcId="{C0B4E55D-FA5C-2242-9BFB-83990E2A315E}" destId="{8F448D12-ECB0-CE45-8F16-9F27E1F58735}" srcOrd="1" destOrd="0" parTransId="{AD536AA3-B9BE-8747-8F3B-40A0941E6503}" sibTransId="{E99ECFEE-838C-524E-BE7E-39434795688E}"/>
    <dgm:cxn modelId="{5C5F611D-8219-0D48-A836-C0E92E152B89}" type="presOf" srcId="{EDA0C260-B4A3-EA40-81C6-F292CF431F49}" destId="{46D4BC34-3CE7-4E44-A504-1C6E24E84688}" srcOrd="1" destOrd="0" presId="urn:microsoft.com/office/officeart/2005/8/layout/hierarchy2"/>
    <dgm:cxn modelId="{FC2A7244-E227-B64C-B67F-3BAFACCA3B7D}" srcId="{8F448D12-ECB0-CE45-8F16-9F27E1F58735}" destId="{E2ACA171-1E50-0C4F-A04E-A7AE57950486}" srcOrd="0" destOrd="0" parTransId="{B1628737-0F8B-044D-80C4-170643EB2B0F}" sibTransId="{14C5929F-1463-EF45-A684-210B6C69969C}"/>
    <dgm:cxn modelId="{BFFDFD2B-B54B-0C4E-B1E4-88F92AF5C0DA}" type="presOf" srcId="{8F448D12-ECB0-CE45-8F16-9F27E1F58735}" destId="{D6F36B6F-5A65-B64F-ADD5-F3FFDB500683}" srcOrd="0" destOrd="0" presId="urn:microsoft.com/office/officeart/2005/8/layout/hierarchy2"/>
    <dgm:cxn modelId="{BE243254-6FC1-5043-8CEE-CA3618152936}" type="presOf" srcId="{B1628737-0F8B-044D-80C4-170643EB2B0F}" destId="{4C865A19-7806-5446-9167-FC347A44B7A6}" srcOrd="1" destOrd="0" presId="urn:microsoft.com/office/officeart/2005/8/layout/hierarchy2"/>
    <dgm:cxn modelId="{017B8DE5-BD02-9D4A-B2E8-2B3FC05B4726}" type="presOf" srcId="{FD2FBB49-CBA4-7642-9DE3-CA3040B4D230}" destId="{3F49CCC3-720C-CE4D-AA2C-227FAE21AE71}" srcOrd="0" destOrd="0" presId="urn:microsoft.com/office/officeart/2005/8/layout/hierarchy2"/>
    <dgm:cxn modelId="{8BCD9CB1-9108-B742-A220-720FF4966C46}" type="presOf" srcId="{0172B532-9278-014E-9729-F403F884D304}" destId="{9585B119-068C-414E-AD0F-CC7F84B1921A}" srcOrd="0" destOrd="0" presId="urn:microsoft.com/office/officeart/2005/8/layout/hierarchy2"/>
    <dgm:cxn modelId="{76E20C36-D940-AE41-B4B3-DC9A12DEC4E2}" srcId="{7FB02694-3BBA-1A46-B457-FFE2005A701A}" destId="{58D0D632-92B6-7948-B76B-62C70D3D3023}" srcOrd="1" destOrd="0" parTransId="{689D9905-AEDD-A34C-B35C-59C94B10B41D}" sibTransId="{6C1B2FF6-C412-AE4E-AE06-F50502986547}"/>
    <dgm:cxn modelId="{897E6292-13D1-2E4B-A2F9-6BBAA560312E}" type="presOf" srcId="{C0B4E55D-FA5C-2242-9BFB-83990E2A315E}" destId="{49B5A513-1223-C040-9A05-E5E6B03518E7}" srcOrd="0" destOrd="0" presId="urn:microsoft.com/office/officeart/2005/8/layout/hierarchy2"/>
    <dgm:cxn modelId="{B180E17F-BCDC-4B4D-9936-B57F63858AF2}" type="presOf" srcId="{689D9905-AEDD-A34C-B35C-59C94B10B41D}" destId="{FB784287-95D7-2844-BE1A-2A005FBEF151}" srcOrd="1" destOrd="0" presId="urn:microsoft.com/office/officeart/2005/8/layout/hierarchy2"/>
    <dgm:cxn modelId="{1EEA7214-C6DF-C149-97CF-FA0C4C379CB5}" type="presOf" srcId="{C0E01A7A-8372-884A-B16D-7E4C5F5804EB}" destId="{725BC4C8-E5C8-1A4B-9E77-FFB48189AC13}" srcOrd="0" destOrd="0" presId="urn:microsoft.com/office/officeart/2005/8/layout/hierarchy2"/>
    <dgm:cxn modelId="{2D0A99E5-1E40-8E47-BD38-F73235AB80E0}" srcId="{C0B4E55D-FA5C-2242-9BFB-83990E2A315E}" destId="{7FB02694-3BBA-1A46-B457-FFE2005A701A}" srcOrd="0" destOrd="0" parTransId="{FD2FBB49-CBA4-7642-9DE3-CA3040B4D230}" sibTransId="{889211C5-D6AA-3545-B8CE-BF079AB0627B}"/>
    <dgm:cxn modelId="{51AB4B1C-672F-EE45-907D-748DEA6867B4}" type="presOf" srcId="{AD536AA3-B9BE-8747-8F3B-40A0941E6503}" destId="{313E61E4-CB2F-FC4A-95CB-0CFF98A0A693}" srcOrd="0" destOrd="0" presId="urn:microsoft.com/office/officeart/2005/8/layout/hierarchy2"/>
    <dgm:cxn modelId="{1760F180-DCDF-5A4E-8FB4-4852A0DBC3F9}" type="presOf" srcId="{AD536AA3-B9BE-8747-8F3B-40A0941E6503}" destId="{E35E806E-1A11-324F-8CDD-DDB185CF7F19}" srcOrd="1" destOrd="0" presId="urn:microsoft.com/office/officeart/2005/8/layout/hierarchy2"/>
    <dgm:cxn modelId="{CFADAD7B-0142-2147-B0E9-3A8752887BBC}" type="presOf" srcId="{C0E01A7A-8372-884A-B16D-7E4C5F5804EB}" destId="{7F323B96-6A6C-284B-960D-C230A57FFAEC}" srcOrd="1" destOrd="0" presId="urn:microsoft.com/office/officeart/2005/8/layout/hierarchy2"/>
    <dgm:cxn modelId="{07D49E19-541A-3F48-B4C8-FF9A3D39CB90}" type="presOf" srcId="{D0C9F643-B7C9-FB4F-9990-5792D56A0F5D}" destId="{D3D6B8FC-A65C-0F4E-BD75-D6E57C9D26AA}" srcOrd="0" destOrd="0" presId="urn:microsoft.com/office/officeart/2005/8/layout/hierarchy2"/>
    <dgm:cxn modelId="{868C198A-BBF7-EC41-8787-25FE89137C8D}" type="presOf" srcId="{E2ACA171-1E50-0C4F-A04E-A7AE57950486}" destId="{6DE57165-8985-2D44-A821-0FF3AD2C55E6}" srcOrd="0" destOrd="0" presId="urn:microsoft.com/office/officeart/2005/8/layout/hierarchy2"/>
    <dgm:cxn modelId="{EE0C33D7-0CE5-F44D-8E3D-39F4B4F5CACE}" srcId="{0172B532-9278-014E-9729-F403F884D304}" destId="{C0B4E55D-FA5C-2242-9BFB-83990E2A315E}" srcOrd="0" destOrd="0" parTransId="{D070C25C-1EB0-F247-9192-060202481EAC}" sibTransId="{7A837EC8-2210-8045-9EA4-D1E322191249}"/>
    <dgm:cxn modelId="{4AFBB7E7-0963-FC48-854F-B852EE815BC0}" type="presOf" srcId="{689D9905-AEDD-A34C-B35C-59C94B10B41D}" destId="{DBA1926A-2AD6-974B-AB33-03F02B909D55}" srcOrd="0" destOrd="0" presId="urn:microsoft.com/office/officeart/2005/8/layout/hierarchy2"/>
    <dgm:cxn modelId="{2B3A12DF-6828-CC43-A55E-0CCB54AFD57F}" type="presOf" srcId="{7FB02694-3BBA-1A46-B457-FFE2005A701A}" destId="{3A1B20BA-9E09-9C44-A20A-0C39E6D7B52C}" srcOrd="0" destOrd="0" presId="urn:microsoft.com/office/officeart/2005/8/layout/hierarchy2"/>
    <dgm:cxn modelId="{419DB5C3-2C52-8145-BD3E-B0EE72A0BBCF}" srcId="{7FB02694-3BBA-1A46-B457-FFE2005A701A}" destId="{D0C9F643-B7C9-FB4F-9990-5792D56A0F5D}" srcOrd="0" destOrd="0" parTransId="{EDA0C260-B4A3-EA40-81C6-F292CF431F49}" sibTransId="{870922D6-89C5-BB4C-9CFB-627A65F86CD8}"/>
    <dgm:cxn modelId="{62031453-030A-8343-91E4-AEAF3C415330}" type="presOf" srcId="{58D0D632-92B6-7948-B76B-62C70D3D3023}" destId="{FF1253FC-072F-0946-9C4D-4EFE359AE579}" srcOrd="0" destOrd="0" presId="urn:microsoft.com/office/officeart/2005/8/layout/hierarchy2"/>
    <dgm:cxn modelId="{073C266F-91E4-F04A-880C-ED2ECC0B1C22}" type="presOf" srcId="{FBBCFE70-87BC-3A4E-89DB-6E06825FA43B}" destId="{635F8350-150A-D54D-96FA-066F4EC8572F}" srcOrd="0" destOrd="0" presId="urn:microsoft.com/office/officeart/2005/8/layout/hierarchy2"/>
    <dgm:cxn modelId="{6EC23902-CC11-B544-A92A-521AF1F17804}" type="presOf" srcId="{FD2FBB49-CBA4-7642-9DE3-CA3040B4D230}" destId="{5BB786CA-51DC-124C-9BBD-8E8EFFC9C62A}" srcOrd="1" destOrd="0" presId="urn:microsoft.com/office/officeart/2005/8/layout/hierarchy2"/>
    <dgm:cxn modelId="{0EA321C2-B36C-0F4B-84DE-CBA903E9E426}" type="presOf" srcId="{EDA0C260-B4A3-EA40-81C6-F292CF431F49}" destId="{80156D60-33E4-494D-85F9-E126AEF7FBB8}" srcOrd="0" destOrd="0" presId="urn:microsoft.com/office/officeart/2005/8/layout/hierarchy2"/>
    <dgm:cxn modelId="{1F745F32-348C-0B4B-BE9C-D248603382DE}" srcId="{7FB02694-3BBA-1A46-B457-FFE2005A701A}" destId="{FBBCFE70-87BC-3A4E-89DB-6E06825FA43B}" srcOrd="2" destOrd="0" parTransId="{C0E01A7A-8372-884A-B16D-7E4C5F5804EB}" sibTransId="{894B38FD-B76A-F44A-AB03-9B5FAF550DD1}"/>
    <dgm:cxn modelId="{56E16127-1B76-C441-B585-FD8CFDF35855}" type="presOf" srcId="{B1628737-0F8B-044D-80C4-170643EB2B0F}" destId="{9C22275E-E7C6-C342-8111-0E1A9D966251}" srcOrd="0" destOrd="0" presId="urn:microsoft.com/office/officeart/2005/8/layout/hierarchy2"/>
    <dgm:cxn modelId="{5CDB18EC-2328-8F4C-B24C-96ECAD1C2C5E}" type="presParOf" srcId="{9585B119-068C-414E-AD0F-CC7F84B1921A}" destId="{BF1E8286-3106-D943-A220-FE6A6471719E}" srcOrd="0" destOrd="0" presId="urn:microsoft.com/office/officeart/2005/8/layout/hierarchy2"/>
    <dgm:cxn modelId="{CE1B2E5B-E754-7045-9093-927A2FFA4265}" type="presParOf" srcId="{BF1E8286-3106-D943-A220-FE6A6471719E}" destId="{49B5A513-1223-C040-9A05-E5E6B03518E7}" srcOrd="0" destOrd="0" presId="urn:microsoft.com/office/officeart/2005/8/layout/hierarchy2"/>
    <dgm:cxn modelId="{12D62CD0-CC28-274D-AD99-4E4FE0E4516C}" type="presParOf" srcId="{BF1E8286-3106-D943-A220-FE6A6471719E}" destId="{D7081452-F0F1-3749-99C8-418F8647F71E}" srcOrd="1" destOrd="0" presId="urn:microsoft.com/office/officeart/2005/8/layout/hierarchy2"/>
    <dgm:cxn modelId="{0140E069-88CA-D346-99C0-516E70E693D0}" type="presParOf" srcId="{D7081452-F0F1-3749-99C8-418F8647F71E}" destId="{3F49CCC3-720C-CE4D-AA2C-227FAE21AE71}" srcOrd="0" destOrd="0" presId="urn:microsoft.com/office/officeart/2005/8/layout/hierarchy2"/>
    <dgm:cxn modelId="{D1AF6F87-060D-1A49-A572-15C35D89E8F6}" type="presParOf" srcId="{3F49CCC3-720C-CE4D-AA2C-227FAE21AE71}" destId="{5BB786CA-51DC-124C-9BBD-8E8EFFC9C62A}" srcOrd="0" destOrd="0" presId="urn:microsoft.com/office/officeart/2005/8/layout/hierarchy2"/>
    <dgm:cxn modelId="{5CFF8106-D0C3-8D4E-A36D-254C220FEAF9}" type="presParOf" srcId="{D7081452-F0F1-3749-99C8-418F8647F71E}" destId="{C46D432E-D9F7-F947-9EFA-C1B94951EB5A}" srcOrd="1" destOrd="0" presId="urn:microsoft.com/office/officeart/2005/8/layout/hierarchy2"/>
    <dgm:cxn modelId="{0A954201-4194-6C45-AFC4-3733CEF62BDF}" type="presParOf" srcId="{C46D432E-D9F7-F947-9EFA-C1B94951EB5A}" destId="{3A1B20BA-9E09-9C44-A20A-0C39E6D7B52C}" srcOrd="0" destOrd="0" presId="urn:microsoft.com/office/officeart/2005/8/layout/hierarchy2"/>
    <dgm:cxn modelId="{D16F13A0-FF6B-A445-BD62-5B8C0AA49105}" type="presParOf" srcId="{C46D432E-D9F7-F947-9EFA-C1B94951EB5A}" destId="{88B25FEE-2897-6841-B423-8E9418D4AD69}" srcOrd="1" destOrd="0" presId="urn:microsoft.com/office/officeart/2005/8/layout/hierarchy2"/>
    <dgm:cxn modelId="{61D6F8CD-3393-9646-9476-A3171C473CB5}" type="presParOf" srcId="{88B25FEE-2897-6841-B423-8E9418D4AD69}" destId="{80156D60-33E4-494D-85F9-E126AEF7FBB8}" srcOrd="0" destOrd="0" presId="urn:microsoft.com/office/officeart/2005/8/layout/hierarchy2"/>
    <dgm:cxn modelId="{A1ADA7FB-0430-5C4C-A37F-8B2AA51EEEFB}" type="presParOf" srcId="{80156D60-33E4-494D-85F9-E126AEF7FBB8}" destId="{46D4BC34-3CE7-4E44-A504-1C6E24E84688}" srcOrd="0" destOrd="0" presId="urn:microsoft.com/office/officeart/2005/8/layout/hierarchy2"/>
    <dgm:cxn modelId="{5BC06971-302E-E84F-B825-AB2896B6D020}" type="presParOf" srcId="{88B25FEE-2897-6841-B423-8E9418D4AD69}" destId="{D1B9C636-1B14-1243-BD98-DCCC025AAE20}" srcOrd="1" destOrd="0" presId="urn:microsoft.com/office/officeart/2005/8/layout/hierarchy2"/>
    <dgm:cxn modelId="{D528560C-FC8F-A84B-B890-D17E9A0C9903}" type="presParOf" srcId="{D1B9C636-1B14-1243-BD98-DCCC025AAE20}" destId="{D3D6B8FC-A65C-0F4E-BD75-D6E57C9D26AA}" srcOrd="0" destOrd="0" presId="urn:microsoft.com/office/officeart/2005/8/layout/hierarchy2"/>
    <dgm:cxn modelId="{A9F97059-F114-4442-BF45-0F3577F62F78}" type="presParOf" srcId="{D1B9C636-1B14-1243-BD98-DCCC025AAE20}" destId="{5F8DE6ED-6DE8-5749-B57F-A76A466AA243}" srcOrd="1" destOrd="0" presId="urn:microsoft.com/office/officeart/2005/8/layout/hierarchy2"/>
    <dgm:cxn modelId="{44398653-57B1-4743-9C4B-E882B0601B05}" type="presParOf" srcId="{88B25FEE-2897-6841-B423-8E9418D4AD69}" destId="{DBA1926A-2AD6-974B-AB33-03F02B909D55}" srcOrd="2" destOrd="0" presId="urn:microsoft.com/office/officeart/2005/8/layout/hierarchy2"/>
    <dgm:cxn modelId="{279959A8-6DAE-4047-9992-E715C27DFD11}" type="presParOf" srcId="{DBA1926A-2AD6-974B-AB33-03F02B909D55}" destId="{FB784287-95D7-2844-BE1A-2A005FBEF151}" srcOrd="0" destOrd="0" presId="urn:microsoft.com/office/officeart/2005/8/layout/hierarchy2"/>
    <dgm:cxn modelId="{AF34D88F-B926-304F-82E0-D0481B16CC5C}" type="presParOf" srcId="{88B25FEE-2897-6841-B423-8E9418D4AD69}" destId="{5DFC2833-1A91-E940-83F6-4327DE637D85}" srcOrd="3" destOrd="0" presId="urn:microsoft.com/office/officeart/2005/8/layout/hierarchy2"/>
    <dgm:cxn modelId="{5902A9EE-718B-3349-8D0B-492465272994}" type="presParOf" srcId="{5DFC2833-1A91-E940-83F6-4327DE637D85}" destId="{FF1253FC-072F-0946-9C4D-4EFE359AE579}" srcOrd="0" destOrd="0" presId="urn:microsoft.com/office/officeart/2005/8/layout/hierarchy2"/>
    <dgm:cxn modelId="{D2FD1BB1-346A-2946-91F3-640763CC5F7D}" type="presParOf" srcId="{5DFC2833-1A91-E940-83F6-4327DE637D85}" destId="{6E8CE752-C470-184B-A8F0-02D528FD232E}" srcOrd="1" destOrd="0" presId="urn:microsoft.com/office/officeart/2005/8/layout/hierarchy2"/>
    <dgm:cxn modelId="{F830054F-4BAF-ED4D-B01C-C21DDAA2F0B2}" type="presParOf" srcId="{88B25FEE-2897-6841-B423-8E9418D4AD69}" destId="{725BC4C8-E5C8-1A4B-9E77-FFB48189AC13}" srcOrd="4" destOrd="0" presId="urn:microsoft.com/office/officeart/2005/8/layout/hierarchy2"/>
    <dgm:cxn modelId="{6440F268-AAFB-414A-9DF4-060F27A7935A}" type="presParOf" srcId="{725BC4C8-E5C8-1A4B-9E77-FFB48189AC13}" destId="{7F323B96-6A6C-284B-960D-C230A57FFAEC}" srcOrd="0" destOrd="0" presId="urn:microsoft.com/office/officeart/2005/8/layout/hierarchy2"/>
    <dgm:cxn modelId="{5DFF6C27-7F0B-954F-B45B-65FB32B27947}" type="presParOf" srcId="{88B25FEE-2897-6841-B423-8E9418D4AD69}" destId="{05F4E63A-77D9-FA4A-B07E-D3E7B8DD9904}" srcOrd="5" destOrd="0" presId="urn:microsoft.com/office/officeart/2005/8/layout/hierarchy2"/>
    <dgm:cxn modelId="{58E1D7CB-9A81-F64E-A2E2-0A34180BA207}" type="presParOf" srcId="{05F4E63A-77D9-FA4A-B07E-D3E7B8DD9904}" destId="{635F8350-150A-D54D-96FA-066F4EC8572F}" srcOrd="0" destOrd="0" presId="urn:microsoft.com/office/officeart/2005/8/layout/hierarchy2"/>
    <dgm:cxn modelId="{3DB5EC85-525D-7B4B-A177-00F6F06D86DB}" type="presParOf" srcId="{05F4E63A-77D9-FA4A-B07E-D3E7B8DD9904}" destId="{D5A21475-33CF-C440-BAC0-9D8C15CDAE79}" srcOrd="1" destOrd="0" presId="urn:microsoft.com/office/officeart/2005/8/layout/hierarchy2"/>
    <dgm:cxn modelId="{5FC52140-690A-6043-A243-D6D695411AF2}" type="presParOf" srcId="{D7081452-F0F1-3749-99C8-418F8647F71E}" destId="{313E61E4-CB2F-FC4A-95CB-0CFF98A0A693}" srcOrd="2" destOrd="0" presId="urn:microsoft.com/office/officeart/2005/8/layout/hierarchy2"/>
    <dgm:cxn modelId="{06FF7DB9-B4AB-DB4C-AFE4-2D66177055BE}" type="presParOf" srcId="{313E61E4-CB2F-FC4A-95CB-0CFF98A0A693}" destId="{E35E806E-1A11-324F-8CDD-DDB185CF7F19}" srcOrd="0" destOrd="0" presId="urn:microsoft.com/office/officeart/2005/8/layout/hierarchy2"/>
    <dgm:cxn modelId="{2D4B2A81-05AA-8948-A4CE-B2DC79BE753B}" type="presParOf" srcId="{D7081452-F0F1-3749-99C8-418F8647F71E}" destId="{EB97BD4B-946E-7147-894A-988E558BDFBB}" srcOrd="3" destOrd="0" presId="urn:microsoft.com/office/officeart/2005/8/layout/hierarchy2"/>
    <dgm:cxn modelId="{71F8C39E-C1D3-2D45-BB9D-9C145B94B3F1}" type="presParOf" srcId="{EB97BD4B-946E-7147-894A-988E558BDFBB}" destId="{D6F36B6F-5A65-B64F-ADD5-F3FFDB500683}" srcOrd="0" destOrd="0" presId="urn:microsoft.com/office/officeart/2005/8/layout/hierarchy2"/>
    <dgm:cxn modelId="{E70F4639-BE5E-6143-91B8-19FF8DB06BE4}" type="presParOf" srcId="{EB97BD4B-946E-7147-894A-988E558BDFBB}" destId="{CE771F50-C9A1-6445-97FC-DE4CAD0E3749}" srcOrd="1" destOrd="0" presId="urn:microsoft.com/office/officeart/2005/8/layout/hierarchy2"/>
    <dgm:cxn modelId="{DF7EC398-7E42-BE44-BB25-43B30B0D11A0}" type="presParOf" srcId="{CE771F50-C9A1-6445-97FC-DE4CAD0E3749}" destId="{9C22275E-E7C6-C342-8111-0E1A9D966251}" srcOrd="0" destOrd="0" presId="urn:microsoft.com/office/officeart/2005/8/layout/hierarchy2"/>
    <dgm:cxn modelId="{69743F84-8FF9-A144-9C74-E00A08AAFC35}" type="presParOf" srcId="{9C22275E-E7C6-C342-8111-0E1A9D966251}" destId="{4C865A19-7806-5446-9167-FC347A44B7A6}" srcOrd="0" destOrd="0" presId="urn:microsoft.com/office/officeart/2005/8/layout/hierarchy2"/>
    <dgm:cxn modelId="{2711844B-53F2-5943-ABB0-29C6086FC23B}" type="presParOf" srcId="{CE771F50-C9A1-6445-97FC-DE4CAD0E3749}" destId="{6EB0338D-7EC9-F349-B560-75717E12178F}" srcOrd="1" destOrd="0" presId="urn:microsoft.com/office/officeart/2005/8/layout/hierarchy2"/>
    <dgm:cxn modelId="{AE1EC93F-EE6F-4248-9A23-09D556A49BD3}" type="presParOf" srcId="{6EB0338D-7EC9-F349-B560-75717E12178F}" destId="{6DE57165-8985-2D44-A821-0FF3AD2C55E6}" srcOrd="0" destOrd="0" presId="urn:microsoft.com/office/officeart/2005/8/layout/hierarchy2"/>
    <dgm:cxn modelId="{DBA63326-3397-EE4C-969F-BBCBDAEB0BF2}" type="presParOf" srcId="{6EB0338D-7EC9-F349-B560-75717E12178F}" destId="{07954C8D-9849-A943-B9C5-5A8185026C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72B532-9278-014E-9729-F403F884D304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B4E55D-FA5C-2242-9BFB-83990E2A315E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PSE= une offre des services (publique et privée) harmonisée</a:t>
          </a:r>
          <a:endParaRPr lang="fr-FR" sz="2000" b="1" dirty="0">
            <a:solidFill>
              <a:srgbClr val="000000"/>
            </a:solidFill>
          </a:endParaRPr>
        </a:p>
      </dgm:t>
    </dgm:pt>
    <dgm:pt modelId="{D070C25C-1EB0-F247-9192-060202481EAC}" type="parTrans" cxnId="{EE0C33D7-0CE5-F44D-8E3D-39F4B4F5CACE}">
      <dgm:prSet/>
      <dgm:spPr/>
      <dgm:t>
        <a:bodyPr/>
        <a:lstStyle/>
        <a:p>
          <a:endParaRPr lang="fr-FR" sz="2000"/>
        </a:p>
      </dgm:t>
    </dgm:pt>
    <dgm:pt modelId="{7A837EC8-2210-8045-9EA4-D1E322191249}" type="sibTrans" cxnId="{EE0C33D7-0CE5-F44D-8E3D-39F4B4F5CACE}">
      <dgm:prSet/>
      <dgm:spPr/>
      <dgm:t>
        <a:bodyPr/>
        <a:lstStyle/>
        <a:p>
          <a:endParaRPr lang="fr-FR" sz="2000"/>
        </a:p>
      </dgm:t>
    </dgm:pt>
    <dgm:pt modelId="{7FB02694-3BBA-1A46-B457-FFE2005A701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La santé familiale (publique et privée) porte d’entrée privilégiée du système </a:t>
          </a:r>
          <a:endParaRPr lang="fr-FR" sz="2000" dirty="0">
            <a:solidFill>
              <a:srgbClr val="000000"/>
            </a:solidFill>
          </a:endParaRPr>
        </a:p>
      </dgm:t>
    </dgm:pt>
    <dgm:pt modelId="{FD2FBB49-CBA4-7642-9DE3-CA3040B4D230}" type="parTrans" cxnId="{2D0A99E5-1E40-8E47-BD38-F73235AB80E0}">
      <dgm:prSet/>
      <dgm:spPr/>
      <dgm:t>
        <a:bodyPr/>
        <a:lstStyle/>
        <a:p>
          <a:endParaRPr lang="fr-FR" dirty="0"/>
        </a:p>
      </dgm:t>
    </dgm:pt>
    <dgm:pt modelId="{889211C5-D6AA-3545-B8CE-BF079AB0627B}" type="sibTrans" cxnId="{2D0A99E5-1E40-8E47-BD38-F73235AB80E0}">
      <dgm:prSet/>
      <dgm:spPr/>
      <dgm:t>
        <a:bodyPr/>
        <a:lstStyle/>
        <a:p>
          <a:endParaRPr lang="fr-FR"/>
        </a:p>
      </dgm:t>
    </dgm:pt>
    <dgm:pt modelId="{D0C9F643-B7C9-FB4F-9990-5792D56A0F5D}">
      <dgm:prSet custT="1"/>
      <dgm:spPr>
        <a:solidFill>
          <a:srgbClr val="D7E4BD"/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Incitatifs aux usagers</a:t>
          </a:r>
          <a:endParaRPr lang="fr-FR" sz="2000" dirty="0">
            <a:solidFill>
              <a:srgbClr val="000000"/>
            </a:solidFill>
          </a:endParaRPr>
        </a:p>
      </dgm:t>
    </dgm:pt>
    <dgm:pt modelId="{EDA0C260-B4A3-EA40-81C6-F292CF431F49}" type="parTrans" cxnId="{419DB5C3-2C52-8145-BD3E-B0EE72A0BBCF}">
      <dgm:prSet/>
      <dgm:spPr/>
      <dgm:t>
        <a:bodyPr/>
        <a:lstStyle/>
        <a:p>
          <a:endParaRPr lang="fr-FR" dirty="0"/>
        </a:p>
      </dgm:t>
    </dgm:pt>
    <dgm:pt modelId="{870922D6-89C5-BB4C-9CFB-627A65F86CD8}" type="sibTrans" cxnId="{419DB5C3-2C52-8145-BD3E-B0EE72A0BBCF}">
      <dgm:prSet/>
      <dgm:spPr/>
      <dgm:t>
        <a:bodyPr/>
        <a:lstStyle/>
        <a:p>
          <a:endParaRPr lang="fr-CH"/>
        </a:p>
      </dgm:t>
    </dgm:pt>
    <dgm:pt modelId="{29DF4084-B986-4040-9F60-3698AF8F2CC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Incitatifs aux prestataires </a:t>
          </a:r>
          <a:endParaRPr lang="fr-FR" sz="2000" dirty="0">
            <a:solidFill>
              <a:srgbClr val="000000"/>
            </a:solidFill>
          </a:endParaRPr>
        </a:p>
      </dgm:t>
    </dgm:pt>
    <dgm:pt modelId="{963A608A-BDB0-4142-9A05-13B86C7428D4}" type="parTrans" cxnId="{CA7AF53A-7DFF-F547-978D-13A7E9A87DB7}">
      <dgm:prSet/>
      <dgm:spPr/>
      <dgm:t>
        <a:bodyPr/>
        <a:lstStyle/>
        <a:p>
          <a:endParaRPr lang="fr-FR"/>
        </a:p>
      </dgm:t>
    </dgm:pt>
    <dgm:pt modelId="{BEB5215A-D0AD-EB46-8937-B7AFBDCC73E1}" type="sibTrans" cxnId="{CA7AF53A-7DFF-F547-978D-13A7E9A87DB7}">
      <dgm:prSet/>
      <dgm:spPr/>
      <dgm:t>
        <a:bodyPr/>
        <a:lstStyle/>
        <a:p>
          <a:endParaRPr lang="fr-FR"/>
        </a:p>
      </dgm:t>
    </dgm:pt>
    <dgm:pt modelId="{B75F687E-6A91-1E46-9595-F3CCE3655049}">
      <dgm:prSet custT="1"/>
      <dgm:spPr>
        <a:solidFill>
          <a:srgbClr val="D7E4BD"/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Accréditation </a:t>
          </a:r>
          <a:endParaRPr lang="fr-FR" sz="2000" dirty="0">
            <a:solidFill>
              <a:srgbClr val="000000"/>
            </a:solidFill>
          </a:endParaRPr>
        </a:p>
      </dgm:t>
    </dgm:pt>
    <dgm:pt modelId="{6EADCE2B-02A5-B948-AEDD-1DED85CE85AD}" type="parTrans" cxnId="{4919EB66-0619-7B4A-8B43-6641A89EE222}">
      <dgm:prSet/>
      <dgm:spPr>
        <a:ln>
          <a:solidFill>
            <a:srgbClr val="D99694"/>
          </a:solidFill>
        </a:ln>
      </dgm:spPr>
      <dgm:t>
        <a:bodyPr/>
        <a:lstStyle/>
        <a:p>
          <a:endParaRPr lang="fr-FR"/>
        </a:p>
      </dgm:t>
    </dgm:pt>
    <dgm:pt modelId="{73C54316-5C99-A647-A966-13A1432C7FE9}" type="sibTrans" cxnId="{4919EB66-0619-7B4A-8B43-6641A89EE222}">
      <dgm:prSet/>
      <dgm:spPr/>
      <dgm:t>
        <a:bodyPr/>
        <a:lstStyle/>
        <a:p>
          <a:endParaRPr lang="fr-FR"/>
        </a:p>
      </dgm:t>
    </dgm:pt>
    <dgm:pt modelId="{E1BC16E1-EFAA-FE48-B34D-0CC3807606C0}">
      <dgm:prSet custT="1"/>
      <dgm:spPr>
        <a:solidFill>
          <a:srgbClr val="D7E4BD"/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Référentiels et parcours de soins</a:t>
          </a:r>
          <a:endParaRPr lang="fr-FR" sz="2000" dirty="0">
            <a:solidFill>
              <a:srgbClr val="000000"/>
            </a:solidFill>
          </a:endParaRPr>
        </a:p>
      </dgm:t>
    </dgm:pt>
    <dgm:pt modelId="{7A3797F8-34DC-374A-B8CF-ABADA9B587B8}" type="parTrans" cxnId="{549410BE-C593-194E-A2EF-ACE8FD3847A5}">
      <dgm:prSet/>
      <dgm:spPr>
        <a:ln>
          <a:solidFill>
            <a:srgbClr val="D99694"/>
          </a:solidFill>
        </a:ln>
      </dgm:spPr>
      <dgm:t>
        <a:bodyPr/>
        <a:lstStyle/>
        <a:p>
          <a:endParaRPr lang="fr-FR"/>
        </a:p>
      </dgm:t>
    </dgm:pt>
    <dgm:pt modelId="{745C2288-F28B-3449-99B5-D90413904D97}" type="sibTrans" cxnId="{549410BE-C593-194E-A2EF-ACE8FD3847A5}">
      <dgm:prSet/>
      <dgm:spPr/>
      <dgm:t>
        <a:bodyPr/>
        <a:lstStyle/>
        <a:p>
          <a:endParaRPr lang="fr-FR"/>
        </a:p>
      </dgm:t>
    </dgm:pt>
    <dgm:pt modelId="{C607F9A0-BCB8-7D40-AFDE-2086C02A7591}">
      <dgm:prSet custT="1"/>
      <dgm:spPr>
        <a:solidFill>
          <a:srgbClr val="D7E4BD"/>
        </a:solidFill>
      </dgm:spPr>
      <dgm:t>
        <a:bodyPr/>
        <a:lstStyle/>
        <a:p>
          <a:pPr algn="l"/>
          <a:r>
            <a:rPr lang="fr-FR" sz="2000" dirty="0" smtClean="0">
              <a:solidFill>
                <a:srgbClr val="000000"/>
              </a:solidFill>
            </a:rPr>
            <a:t>Dossier médical unique </a:t>
          </a:r>
          <a:endParaRPr lang="fr-FR" sz="2000" dirty="0">
            <a:solidFill>
              <a:srgbClr val="000000"/>
            </a:solidFill>
          </a:endParaRPr>
        </a:p>
      </dgm:t>
    </dgm:pt>
    <dgm:pt modelId="{CFC76511-CE5C-854A-8286-7DD45850AF7C}" type="parTrans" cxnId="{EEC69D87-4088-EA44-9C64-9AC4714B65F0}">
      <dgm:prSet/>
      <dgm:spPr>
        <a:ln>
          <a:solidFill>
            <a:srgbClr val="77933C"/>
          </a:solidFill>
        </a:ln>
      </dgm:spPr>
      <dgm:t>
        <a:bodyPr/>
        <a:lstStyle/>
        <a:p>
          <a:endParaRPr lang="fr-FR"/>
        </a:p>
      </dgm:t>
    </dgm:pt>
    <dgm:pt modelId="{74FA8A07-E508-704F-AE8D-7D582588D606}" type="sibTrans" cxnId="{EEC69D87-4088-EA44-9C64-9AC4714B65F0}">
      <dgm:prSet/>
      <dgm:spPr/>
      <dgm:t>
        <a:bodyPr/>
        <a:lstStyle/>
        <a:p>
          <a:endParaRPr lang="fr-FR"/>
        </a:p>
      </dgm:t>
    </dgm:pt>
    <dgm:pt modelId="{9585B119-068C-414E-AD0F-CC7F84B1921A}" type="pres">
      <dgm:prSet presAssocID="{0172B532-9278-014E-9729-F403F884D3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F1E8286-3106-D943-A220-FE6A6471719E}" type="pres">
      <dgm:prSet presAssocID="{C0B4E55D-FA5C-2242-9BFB-83990E2A315E}" presName="root1" presStyleCnt="0"/>
      <dgm:spPr/>
    </dgm:pt>
    <dgm:pt modelId="{49B5A513-1223-C040-9A05-E5E6B03518E7}" type="pres">
      <dgm:prSet presAssocID="{C0B4E55D-FA5C-2242-9BFB-83990E2A315E}" presName="LevelOneTextNode" presStyleLbl="node0" presStyleIdx="0" presStyleCnt="1" custScaleX="86690" custScaleY="204644" custLinFactNeighborY="-1764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081452-F0F1-3749-99C8-418F8647F71E}" type="pres">
      <dgm:prSet presAssocID="{C0B4E55D-FA5C-2242-9BFB-83990E2A315E}" presName="level2hierChild" presStyleCnt="0"/>
      <dgm:spPr/>
    </dgm:pt>
    <dgm:pt modelId="{3F49CCC3-720C-CE4D-AA2C-227FAE21AE71}" type="pres">
      <dgm:prSet presAssocID="{FD2FBB49-CBA4-7642-9DE3-CA3040B4D230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5BB786CA-51DC-124C-9BBD-8E8EFFC9C62A}" type="pres">
      <dgm:prSet presAssocID="{FD2FBB49-CBA4-7642-9DE3-CA3040B4D230}" presName="connTx" presStyleLbl="parChTrans1D2" presStyleIdx="0" presStyleCnt="1"/>
      <dgm:spPr/>
      <dgm:t>
        <a:bodyPr/>
        <a:lstStyle/>
        <a:p>
          <a:endParaRPr lang="fr-FR"/>
        </a:p>
      </dgm:t>
    </dgm:pt>
    <dgm:pt modelId="{C46D432E-D9F7-F947-9EFA-C1B94951EB5A}" type="pres">
      <dgm:prSet presAssocID="{7FB02694-3BBA-1A46-B457-FFE2005A701A}" presName="root2" presStyleCnt="0"/>
      <dgm:spPr/>
    </dgm:pt>
    <dgm:pt modelId="{3A1B20BA-9E09-9C44-A20A-0C39E6D7B52C}" type="pres">
      <dgm:prSet presAssocID="{7FB02694-3BBA-1A46-B457-FFE2005A701A}" presName="LevelTwoTextNode" presStyleLbl="node2" presStyleIdx="0" presStyleCnt="1" custScaleX="100942" custScaleY="244313" custLinFactNeighborX="2253" custLinFactNeighborY="-1046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8B25FEE-2897-6841-B423-8E9418D4AD69}" type="pres">
      <dgm:prSet presAssocID="{7FB02694-3BBA-1A46-B457-FFE2005A701A}" presName="level3hierChild" presStyleCnt="0"/>
      <dgm:spPr/>
    </dgm:pt>
    <dgm:pt modelId="{80156D60-33E4-494D-85F9-E126AEF7FBB8}" type="pres">
      <dgm:prSet presAssocID="{EDA0C260-B4A3-EA40-81C6-F292CF431F49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46D4BC34-3CE7-4E44-A504-1C6E24E84688}" type="pres">
      <dgm:prSet presAssocID="{EDA0C260-B4A3-EA40-81C6-F292CF431F49}" presName="connTx" presStyleLbl="parChTrans1D3" presStyleIdx="0" presStyleCnt="2"/>
      <dgm:spPr/>
      <dgm:t>
        <a:bodyPr/>
        <a:lstStyle/>
        <a:p>
          <a:endParaRPr lang="fr-FR"/>
        </a:p>
      </dgm:t>
    </dgm:pt>
    <dgm:pt modelId="{D1B9C636-1B14-1243-BD98-DCCC025AAE20}" type="pres">
      <dgm:prSet presAssocID="{D0C9F643-B7C9-FB4F-9990-5792D56A0F5D}" presName="root2" presStyleCnt="0"/>
      <dgm:spPr/>
    </dgm:pt>
    <dgm:pt modelId="{D3D6B8FC-A65C-0F4E-BD75-D6E57C9D26AA}" type="pres">
      <dgm:prSet presAssocID="{D0C9F643-B7C9-FB4F-9990-5792D56A0F5D}" presName="LevelTwoTextNode" presStyleLbl="node3" presStyleIdx="0" presStyleCnt="2" custScaleY="99472" custLinFactNeighborX="17678" custLinFactNeighborY="-7326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8DE6ED-6DE8-5749-B57F-A76A466AA243}" type="pres">
      <dgm:prSet presAssocID="{D0C9F643-B7C9-FB4F-9990-5792D56A0F5D}" presName="level3hierChild" presStyleCnt="0"/>
      <dgm:spPr/>
    </dgm:pt>
    <dgm:pt modelId="{963D2EF6-57D5-B841-9994-96CDF69F7480}" type="pres">
      <dgm:prSet presAssocID="{CFC76511-CE5C-854A-8286-7DD45850AF7C}" presName="conn2-1" presStyleLbl="parChTrans1D4" presStyleIdx="0" presStyleCnt="3"/>
      <dgm:spPr/>
      <dgm:t>
        <a:bodyPr/>
        <a:lstStyle/>
        <a:p>
          <a:endParaRPr lang="fr-FR"/>
        </a:p>
      </dgm:t>
    </dgm:pt>
    <dgm:pt modelId="{DFD66238-9F79-324A-A365-4AA153C6CF83}" type="pres">
      <dgm:prSet presAssocID="{CFC76511-CE5C-854A-8286-7DD45850AF7C}" presName="connTx" presStyleLbl="parChTrans1D4" presStyleIdx="0" presStyleCnt="3"/>
      <dgm:spPr/>
      <dgm:t>
        <a:bodyPr/>
        <a:lstStyle/>
        <a:p>
          <a:endParaRPr lang="fr-FR"/>
        </a:p>
      </dgm:t>
    </dgm:pt>
    <dgm:pt modelId="{A071FBD4-C301-304F-8838-819EACAE896E}" type="pres">
      <dgm:prSet presAssocID="{C607F9A0-BCB8-7D40-AFDE-2086C02A7591}" presName="root2" presStyleCnt="0"/>
      <dgm:spPr/>
    </dgm:pt>
    <dgm:pt modelId="{18BC814B-373C-8542-AB22-C81ABDFFEB36}" type="pres">
      <dgm:prSet presAssocID="{C607F9A0-BCB8-7D40-AFDE-2086C02A7591}" presName="LevelTwoTextNode" presStyleLbl="node4" presStyleIdx="0" presStyleCnt="3" custLinFactNeighborX="6815" custLinFactNeighborY="-287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12C301-332F-0D4C-887C-B6A142B926A4}" type="pres">
      <dgm:prSet presAssocID="{C607F9A0-BCB8-7D40-AFDE-2086C02A7591}" presName="level3hierChild" presStyleCnt="0"/>
      <dgm:spPr/>
    </dgm:pt>
    <dgm:pt modelId="{56A71099-2163-3343-9B97-D4A9FC85B37B}" type="pres">
      <dgm:prSet presAssocID="{963A608A-BDB0-4142-9A05-13B86C7428D4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2F9221AE-610A-9741-A55B-62935E918E99}" type="pres">
      <dgm:prSet presAssocID="{963A608A-BDB0-4142-9A05-13B86C7428D4}" presName="connTx" presStyleLbl="parChTrans1D3" presStyleIdx="1" presStyleCnt="2"/>
      <dgm:spPr/>
      <dgm:t>
        <a:bodyPr/>
        <a:lstStyle/>
        <a:p>
          <a:endParaRPr lang="fr-FR"/>
        </a:p>
      </dgm:t>
    </dgm:pt>
    <dgm:pt modelId="{813CCF29-B782-1841-BD4C-A0C15BC7CDB6}" type="pres">
      <dgm:prSet presAssocID="{29DF4084-B986-4040-9F60-3698AF8F2CCF}" presName="root2" presStyleCnt="0"/>
      <dgm:spPr/>
    </dgm:pt>
    <dgm:pt modelId="{DBA6A74C-1FA6-2F4D-86D0-0D8A3DF718EE}" type="pres">
      <dgm:prSet presAssocID="{29DF4084-B986-4040-9F60-3698AF8F2CCF}" presName="LevelTwoTextNode" presStyleLbl="node3" presStyleIdx="1" presStyleCnt="2" custScaleX="107556" custLinFactNeighborX="6326" custLinFactNeighborY="616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D5FB6A-E4CE-A14F-AFA4-C38C1074B007}" type="pres">
      <dgm:prSet presAssocID="{29DF4084-B986-4040-9F60-3698AF8F2CCF}" presName="level3hierChild" presStyleCnt="0"/>
      <dgm:spPr/>
    </dgm:pt>
    <dgm:pt modelId="{BAD8FE01-DBA6-A044-8418-9AAC7A866E3D}" type="pres">
      <dgm:prSet presAssocID="{7A3797F8-34DC-374A-B8CF-ABADA9B587B8}" presName="conn2-1" presStyleLbl="parChTrans1D4" presStyleIdx="1" presStyleCnt="3"/>
      <dgm:spPr/>
      <dgm:t>
        <a:bodyPr/>
        <a:lstStyle/>
        <a:p>
          <a:endParaRPr lang="fr-FR"/>
        </a:p>
      </dgm:t>
    </dgm:pt>
    <dgm:pt modelId="{B23C5E79-473F-F74B-B98F-5C9F45F45E82}" type="pres">
      <dgm:prSet presAssocID="{7A3797F8-34DC-374A-B8CF-ABADA9B587B8}" presName="connTx" presStyleLbl="parChTrans1D4" presStyleIdx="1" presStyleCnt="3"/>
      <dgm:spPr/>
      <dgm:t>
        <a:bodyPr/>
        <a:lstStyle/>
        <a:p>
          <a:endParaRPr lang="fr-FR"/>
        </a:p>
      </dgm:t>
    </dgm:pt>
    <dgm:pt modelId="{53E59234-3E01-A348-8883-4C766BCF78E6}" type="pres">
      <dgm:prSet presAssocID="{E1BC16E1-EFAA-FE48-B34D-0CC3807606C0}" presName="root2" presStyleCnt="0"/>
      <dgm:spPr/>
    </dgm:pt>
    <dgm:pt modelId="{D240A7A7-3AD6-7842-89C5-D834C6B0A3CE}" type="pres">
      <dgm:prSet presAssocID="{E1BC16E1-EFAA-FE48-B34D-0CC3807606C0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E993786-D10D-8346-BEAC-84F4CC14A6F0}" type="pres">
      <dgm:prSet presAssocID="{E1BC16E1-EFAA-FE48-B34D-0CC3807606C0}" presName="level3hierChild" presStyleCnt="0"/>
      <dgm:spPr/>
    </dgm:pt>
    <dgm:pt modelId="{3ECE2F54-F7CA-1A49-89D7-E5FBCF94B308}" type="pres">
      <dgm:prSet presAssocID="{6EADCE2B-02A5-B948-AEDD-1DED85CE85AD}" presName="conn2-1" presStyleLbl="parChTrans1D4" presStyleIdx="2" presStyleCnt="3"/>
      <dgm:spPr/>
      <dgm:t>
        <a:bodyPr/>
        <a:lstStyle/>
        <a:p>
          <a:endParaRPr lang="fr-FR"/>
        </a:p>
      </dgm:t>
    </dgm:pt>
    <dgm:pt modelId="{050738A6-7B0C-A04B-909C-AEA2E4A6D639}" type="pres">
      <dgm:prSet presAssocID="{6EADCE2B-02A5-B948-AEDD-1DED85CE85AD}" presName="connTx" presStyleLbl="parChTrans1D4" presStyleIdx="2" presStyleCnt="3"/>
      <dgm:spPr/>
      <dgm:t>
        <a:bodyPr/>
        <a:lstStyle/>
        <a:p>
          <a:endParaRPr lang="fr-FR"/>
        </a:p>
      </dgm:t>
    </dgm:pt>
    <dgm:pt modelId="{5857BA35-3AB9-6D49-9D39-5DF0C81663F4}" type="pres">
      <dgm:prSet presAssocID="{B75F687E-6A91-1E46-9595-F3CCE3655049}" presName="root2" presStyleCnt="0"/>
      <dgm:spPr/>
    </dgm:pt>
    <dgm:pt modelId="{8301AF4F-D696-974C-B94C-AF72FD551DD3}" type="pres">
      <dgm:prSet presAssocID="{B75F687E-6A91-1E46-9595-F3CCE3655049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378E7D9-F842-4943-8047-927D6AC9A726}" type="pres">
      <dgm:prSet presAssocID="{B75F687E-6A91-1E46-9595-F3CCE3655049}" presName="level3hierChild" presStyleCnt="0"/>
      <dgm:spPr/>
    </dgm:pt>
  </dgm:ptLst>
  <dgm:cxnLst>
    <dgm:cxn modelId="{25AA19F1-3D13-7647-8CB2-84EFDEE1C442}" type="presOf" srcId="{7A3797F8-34DC-374A-B8CF-ABADA9B587B8}" destId="{B23C5E79-473F-F74B-B98F-5C9F45F45E82}" srcOrd="1" destOrd="0" presId="urn:microsoft.com/office/officeart/2005/8/layout/hierarchy2"/>
    <dgm:cxn modelId="{654FDC74-5F14-4348-839E-C84F49C3EBDF}" type="presOf" srcId="{EDA0C260-B4A3-EA40-81C6-F292CF431F49}" destId="{46D4BC34-3CE7-4E44-A504-1C6E24E84688}" srcOrd="1" destOrd="0" presId="urn:microsoft.com/office/officeart/2005/8/layout/hierarchy2"/>
    <dgm:cxn modelId="{EEC69D87-4088-EA44-9C64-9AC4714B65F0}" srcId="{D0C9F643-B7C9-FB4F-9990-5792D56A0F5D}" destId="{C607F9A0-BCB8-7D40-AFDE-2086C02A7591}" srcOrd="0" destOrd="0" parTransId="{CFC76511-CE5C-854A-8286-7DD45850AF7C}" sibTransId="{74FA8A07-E508-704F-AE8D-7D582588D606}"/>
    <dgm:cxn modelId="{4A25ADD9-34E6-494B-95C8-F3FB512AAF87}" type="presOf" srcId="{6EADCE2B-02A5-B948-AEDD-1DED85CE85AD}" destId="{050738A6-7B0C-A04B-909C-AEA2E4A6D639}" srcOrd="1" destOrd="0" presId="urn:microsoft.com/office/officeart/2005/8/layout/hierarchy2"/>
    <dgm:cxn modelId="{89C58330-5219-D343-8791-654D3BF9A2FC}" type="presOf" srcId="{FD2FBB49-CBA4-7642-9DE3-CA3040B4D230}" destId="{3F49CCC3-720C-CE4D-AA2C-227FAE21AE71}" srcOrd="0" destOrd="0" presId="urn:microsoft.com/office/officeart/2005/8/layout/hierarchy2"/>
    <dgm:cxn modelId="{306EB30B-3906-E94B-9E18-163183AC663E}" type="presOf" srcId="{7A3797F8-34DC-374A-B8CF-ABADA9B587B8}" destId="{BAD8FE01-DBA6-A044-8418-9AAC7A866E3D}" srcOrd="0" destOrd="0" presId="urn:microsoft.com/office/officeart/2005/8/layout/hierarchy2"/>
    <dgm:cxn modelId="{04B483B2-8C37-9C4D-9BBB-0B7B926E8B9A}" type="presOf" srcId="{6EADCE2B-02A5-B948-AEDD-1DED85CE85AD}" destId="{3ECE2F54-F7CA-1A49-89D7-E5FBCF94B308}" srcOrd="0" destOrd="0" presId="urn:microsoft.com/office/officeart/2005/8/layout/hierarchy2"/>
    <dgm:cxn modelId="{24CA1BBA-C1A2-CE41-84BC-FD3909D98C0E}" type="presOf" srcId="{C0B4E55D-FA5C-2242-9BFB-83990E2A315E}" destId="{49B5A513-1223-C040-9A05-E5E6B03518E7}" srcOrd="0" destOrd="0" presId="urn:microsoft.com/office/officeart/2005/8/layout/hierarchy2"/>
    <dgm:cxn modelId="{164BB54B-F736-D34A-B6DF-39264395B1FA}" type="presOf" srcId="{963A608A-BDB0-4142-9A05-13B86C7428D4}" destId="{2F9221AE-610A-9741-A55B-62935E918E99}" srcOrd="1" destOrd="0" presId="urn:microsoft.com/office/officeart/2005/8/layout/hierarchy2"/>
    <dgm:cxn modelId="{4919EB66-0619-7B4A-8B43-6641A89EE222}" srcId="{29DF4084-B986-4040-9F60-3698AF8F2CCF}" destId="{B75F687E-6A91-1E46-9595-F3CCE3655049}" srcOrd="1" destOrd="0" parTransId="{6EADCE2B-02A5-B948-AEDD-1DED85CE85AD}" sibTransId="{73C54316-5C99-A647-A966-13A1432C7FE9}"/>
    <dgm:cxn modelId="{2D0A99E5-1E40-8E47-BD38-F73235AB80E0}" srcId="{C0B4E55D-FA5C-2242-9BFB-83990E2A315E}" destId="{7FB02694-3BBA-1A46-B457-FFE2005A701A}" srcOrd="0" destOrd="0" parTransId="{FD2FBB49-CBA4-7642-9DE3-CA3040B4D230}" sibTransId="{889211C5-D6AA-3545-B8CE-BF079AB0627B}"/>
    <dgm:cxn modelId="{22E5C98E-5769-B846-8180-A611695D22DA}" type="presOf" srcId="{29DF4084-B986-4040-9F60-3698AF8F2CCF}" destId="{DBA6A74C-1FA6-2F4D-86D0-0D8A3DF718EE}" srcOrd="0" destOrd="0" presId="urn:microsoft.com/office/officeart/2005/8/layout/hierarchy2"/>
    <dgm:cxn modelId="{7347A180-D55D-3244-9033-1D6CF35B664F}" type="presOf" srcId="{963A608A-BDB0-4142-9A05-13B86C7428D4}" destId="{56A71099-2163-3343-9B97-D4A9FC85B37B}" srcOrd="0" destOrd="0" presId="urn:microsoft.com/office/officeart/2005/8/layout/hierarchy2"/>
    <dgm:cxn modelId="{3AD6985B-7953-9E4C-8B82-8CFEAEABA8B7}" type="presOf" srcId="{CFC76511-CE5C-854A-8286-7DD45850AF7C}" destId="{DFD66238-9F79-324A-A365-4AA153C6CF83}" srcOrd="1" destOrd="0" presId="urn:microsoft.com/office/officeart/2005/8/layout/hierarchy2"/>
    <dgm:cxn modelId="{9D92BAC5-600F-864C-9CE7-D2C05DA52383}" type="presOf" srcId="{E1BC16E1-EFAA-FE48-B34D-0CC3807606C0}" destId="{D240A7A7-3AD6-7842-89C5-D834C6B0A3CE}" srcOrd="0" destOrd="0" presId="urn:microsoft.com/office/officeart/2005/8/layout/hierarchy2"/>
    <dgm:cxn modelId="{977755FA-F483-F941-A0DB-2A807A61D63F}" type="presOf" srcId="{B75F687E-6A91-1E46-9595-F3CCE3655049}" destId="{8301AF4F-D696-974C-B94C-AF72FD551DD3}" srcOrd="0" destOrd="0" presId="urn:microsoft.com/office/officeart/2005/8/layout/hierarchy2"/>
    <dgm:cxn modelId="{EE0C33D7-0CE5-F44D-8E3D-39F4B4F5CACE}" srcId="{0172B532-9278-014E-9729-F403F884D304}" destId="{C0B4E55D-FA5C-2242-9BFB-83990E2A315E}" srcOrd="0" destOrd="0" parTransId="{D070C25C-1EB0-F247-9192-060202481EAC}" sibTransId="{7A837EC8-2210-8045-9EA4-D1E322191249}"/>
    <dgm:cxn modelId="{6928413D-0CED-8C4A-A673-493CE66CBF5B}" type="presOf" srcId="{CFC76511-CE5C-854A-8286-7DD45850AF7C}" destId="{963D2EF6-57D5-B841-9994-96CDF69F7480}" srcOrd="0" destOrd="0" presId="urn:microsoft.com/office/officeart/2005/8/layout/hierarchy2"/>
    <dgm:cxn modelId="{419DB5C3-2C52-8145-BD3E-B0EE72A0BBCF}" srcId="{7FB02694-3BBA-1A46-B457-FFE2005A701A}" destId="{D0C9F643-B7C9-FB4F-9990-5792D56A0F5D}" srcOrd="0" destOrd="0" parTransId="{EDA0C260-B4A3-EA40-81C6-F292CF431F49}" sibTransId="{870922D6-89C5-BB4C-9CFB-627A65F86CD8}"/>
    <dgm:cxn modelId="{0023414F-CB45-6A48-BC46-BB2063F6F59F}" type="presOf" srcId="{FD2FBB49-CBA4-7642-9DE3-CA3040B4D230}" destId="{5BB786CA-51DC-124C-9BBD-8E8EFFC9C62A}" srcOrd="1" destOrd="0" presId="urn:microsoft.com/office/officeart/2005/8/layout/hierarchy2"/>
    <dgm:cxn modelId="{4033AB75-1124-5E45-BCF1-55A4EC54CFFB}" type="presOf" srcId="{0172B532-9278-014E-9729-F403F884D304}" destId="{9585B119-068C-414E-AD0F-CC7F84B1921A}" srcOrd="0" destOrd="0" presId="urn:microsoft.com/office/officeart/2005/8/layout/hierarchy2"/>
    <dgm:cxn modelId="{0446173B-339B-BA4B-92C5-C5C3F35A09F9}" type="presOf" srcId="{7FB02694-3BBA-1A46-B457-FFE2005A701A}" destId="{3A1B20BA-9E09-9C44-A20A-0C39E6D7B52C}" srcOrd="0" destOrd="0" presId="urn:microsoft.com/office/officeart/2005/8/layout/hierarchy2"/>
    <dgm:cxn modelId="{4BDA8421-A243-F847-9A7E-B6DAC492A532}" type="presOf" srcId="{C607F9A0-BCB8-7D40-AFDE-2086C02A7591}" destId="{18BC814B-373C-8542-AB22-C81ABDFFEB36}" srcOrd="0" destOrd="0" presId="urn:microsoft.com/office/officeart/2005/8/layout/hierarchy2"/>
    <dgm:cxn modelId="{549410BE-C593-194E-A2EF-ACE8FD3847A5}" srcId="{29DF4084-B986-4040-9F60-3698AF8F2CCF}" destId="{E1BC16E1-EFAA-FE48-B34D-0CC3807606C0}" srcOrd="0" destOrd="0" parTransId="{7A3797F8-34DC-374A-B8CF-ABADA9B587B8}" sibTransId="{745C2288-F28B-3449-99B5-D90413904D97}"/>
    <dgm:cxn modelId="{F43F8F5A-32E2-D14E-BC40-BBD0647EBB9D}" type="presOf" srcId="{D0C9F643-B7C9-FB4F-9990-5792D56A0F5D}" destId="{D3D6B8FC-A65C-0F4E-BD75-D6E57C9D26AA}" srcOrd="0" destOrd="0" presId="urn:microsoft.com/office/officeart/2005/8/layout/hierarchy2"/>
    <dgm:cxn modelId="{96EB718C-AE25-AF46-BFCF-1C8C79FF5101}" type="presOf" srcId="{EDA0C260-B4A3-EA40-81C6-F292CF431F49}" destId="{80156D60-33E4-494D-85F9-E126AEF7FBB8}" srcOrd="0" destOrd="0" presId="urn:microsoft.com/office/officeart/2005/8/layout/hierarchy2"/>
    <dgm:cxn modelId="{CA7AF53A-7DFF-F547-978D-13A7E9A87DB7}" srcId="{7FB02694-3BBA-1A46-B457-FFE2005A701A}" destId="{29DF4084-B986-4040-9F60-3698AF8F2CCF}" srcOrd="1" destOrd="0" parTransId="{963A608A-BDB0-4142-9A05-13B86C7428D4}" sibTransId="{BEB5215A-D0AD-EB46-8937-B7AFBDCC73E1}"/>
    <dgm:cxn modelId="{03DE47FF-A2B0-614A-A2F6-286E60D8366B}" type="presParOf" srcId="{9585B119-068C-414E-AD0F-CC7F84B1921A}" destId="{BF1E8286-3106-D943-A220-FE6A6471719E}" srcOrd="0" destOrd="0" presId="urn:microsoft.com/office/officeart/2005/8/layout/hierarchy2"/>
    <dgm:cxn modelId="{4F894118-05E6-8543-8030-9B49596CF945}" type="presParOf" srcId="{BF1E8286-3106-D943-A220-FE6A6471719E}" destId="{49B5A513-1223-C040-9A05-E5E6B03518E7}" srcOrd="0" destOrd="0" presId="urn:microsoft.com/office/officeart/2005/8/layout/hierarchy2"/>
    <dgm:cxn modelId="{34FF5A88-E363-5547-BACC-A4BC9F7CE386}" type="presParOf" srcId="{BF1E8286-3106-D943-A220-FE6A6471719E}" destId="{D7081452-F0F1-3749-99C8-418F8647F71E}" srcOrd="1" destOrd="0" presId="urn:microsoft.com/office/officeart/2005/8/layout/hierarchy2"/>
    <dgm:cxn modelId="{97E7F4FB-FAD2-8945-9AA9-32087A3DE624}" type="presParOf" srcId="{D7081452-F0F1-3749-99C8-418F8647F71E}" destId="{3F49CCC3-720C-CE4D-AA2C-227FAE21AE71}" srcOrd="0" destOrd="0" presId="urn:microsoft.com/office/officeart/2005/8/layout/hierarchy2"/>
    <dgm:cxn modelId="{378D4BD9-061E-D14F-9FB4-09D4876FA020}" type="presParOf" srcId="{3F49CCC3-720C-CE4D-AA2C-227FAE21AE71}" destId="{5BB786CA-51DC-124C-9BBD-8E8EFFC9C62A}" srcOrd="0" destOrd="0" presId="urn:microsoft.com/office/officeart/2005/8/layout/hierarchy2"/>
    <dgm:cxn modelId="{E2A061DD-200C-6B42-A20A-BDE2FD630D0B}" type="presParOf" srcId="{D7081452-F0F1-3749-99C8-418F8647F71E}" destId="{C46D432E-D9F7-F947-9EFA-C1B94951EB5A}" srcOrd="1" destOrd="0" presId="urn:microsoft.com/office/officeart/2005/8/layout/hierarchy2"/>
    <dgm:cxn modelId="{B31915D3-BA0D-A84E-A2F0-F2C222FDDDF7}" type="presParOf" srcId="{C46D432E-D9F7-F947-9EFA-C1B94951EB5A}" destId="{3A1B20BA-9E09-9C44-A20A-0C39E6D7B52C}" srcOrd="0" destOrd="0" presId="urn:microsoft.com/office/officeart/2005/8/layout/hierarchy2"/>
    <dgm:cxn modelId="{8CF7DFEF-FEDA-814A-AE07-C1721D883512}" type="presParOf" srcId="{C46D432E-D9F7-F947-9EFA-C1B94951EB5A}" destId="{88B25FEE-2897-6841-B423-8E9418D4AD69}" srcOrd="1" destOrd="0" presId="urn:microsoft.com/office/officeart/2005/8/layout/hierarchy2"/>
    <dgm:cxn modelId="{0066862B-E132-B44F-97D9-F96460288A6B}" type="presParOf" srcId="{88B25FEE-2897-6841-B423-8E9418D4AD69}" destId="{80156D60-33E4-494D-85F9-E126AEF7FBB8}" srcOrd="0" destOrd="0" presId="urn:microsoft.com/office/officeart/2005/8/layout/hierarchy2"/>
    <dgm:cxn modelId="{00EA8CFB-6690-7B41-A792-43947D34C209}" type="presParOf" srcId="{80156D60-33E4-494D-85F9-E126AEF7FBB8}" destId="{46D4BC34-3CE7-4E44-A504-1C6E24E84688}" srcOrd="0" destOrd="0" presId="urn:microsoft.com/office/officeart/2005/8/layout/hierarchy2"/>
    <dgm:cxn modelId="{5F647DBD-C4DC-2F49-AB71-63C69056CBD0}" type="presParOf" srcId="{88B25FEE-2897-6841-B423-8E9418D4AD69}" destId="{D1B9C636-1B14-1243-BD98-DCCC025AAE20}" srcOrd="1" destOrd="0" presId="urn:microsoft.com/office/officeart/2005/8/layout/hierarchy2"/>
    <dgm:cxn modelId="{0370AB7B-3CA2-0D4F-8B83-BDF4077B99A3}" type="presParOf" srcId="{D1B9C636-1B14-1243-BD98-DCCC025AAE20}" destId="{D3D6B8FC-A65C-0F4E-BD75-D6E57C9D26AA}" srcOrd="0" destOrd="0" presId="urn:microsoft.com/office/officeart/2005/8/layout/hierarchy2"/>
    <dgm:cxn modelId="{B53BD357-4B24-9F43-BDE3-DD005B954662}" type="presParOf" srcId="{D1B9C636-1B14-1243-BD98-DCCC025AAE20}" destId="{5F8DE6ED-6DE8-5749-B57F-A76A466AA243}" srcOrd="1" destOrd="0" presId="urn:microsoft.com/office/officeart/2005/8/layout/hierarchy2"/>
    <dgm:cxn modelId="{DB7CC073-9E46-3B44-92E4-26D8EA3D74A6}" type="presParOf" srcId="{5F8DE6ED-6DE8-5749-B57F-A76A466AA243}" destId="{963D2EF6-57D5-B841-9994-96CDF69F7480}" srcOrd="0" destOrd="0" presId="urn:microsoft.com/office/officeart/2005/8/layout/hierarchy2"/>
    <dgm:cxn modelId="{9304E413-6F42-EF43-A899-863920CCB157}" type="presParOf" srcId="{963D2EF6-57D5-B841-9994-96CDF69F7480}" destId="{DFD66238-9F79-324A-A365-4AA153C6CF83}" srcOrd="0" destOrd="0" presId="urn:microsoft.com/office/officeart/2005/8/layout/hierarchy2"/>
    <dgm:cxn modelId="{B6251CF4-866A-1D48-9B81-DF2F9622E7B8}" type="presParOf" srcId="{5F8DE6ED-6DE8-5749-B57F-A76A466AA243}" destId="{A071FBD4-C301-304F-8838-819EACAE896E}" srcOrd="1" destOrd="0" presId="urn:microsoft.com/office/officeart/2005/8/layout/hierarchy2"/>
    <dgm:cxn modelId="{8D3BA596-C21F-EC4A-A0E2-14EE2A993D2B}" type="presParOf" srcId="{A071FBD4-C301-304F-8838-819EACAE896E}" destId="{18BC814B-373C-8542-AB22-C81ABDFFEB36}" srcOrd="0" destOrd="0" presId="urn:microsoft.com/office/officeart/2005/8/layout/hierarchy2"/>
    <dgm:cxn modelId="{C5A84261-2799-634B-A0C7-0DFBE04E4234}" type="presParOf" srcId="{A071FBD4-C301-304F-8838-819EACAE896E}" destId="{7112C301-332F-0D4C-887C-B6A142B926A4}" srcOrd="1" destOrd="0" presId="urn:microsoft.com/office/officeart/2005/8/layout/hierarchy2"/>
    <dgm:cxn modelId="{F72514DE-B6CC-644F-B823-119787279346}" type="presParOf" srcId="{88B25FEE-2897-6841-B423-8E9418D4AD69}" destId="{56A71099-2163-3343-9B97-D4A9FC85B37B}" srcOrd="2" destOrd="0" presId="urn:microsoft.com/office/officeart/2005/8/layout/hierarchy2"/>
    <dgm:cxn modelId="{130BCBAF-EAAC-734C-A717-B143B14486DE}" type="presParOf" srcId="{56A71099-2163-3343-9B97-D4A9FC85B37B}" destId="{2F9221AE-610A-9741-A55B-62935E918E99}" srcOrd="0" destOrd="0" presId="urn:microsoft.com/office/officeart/2005/8/layout/hierarchy2"/>
    <dgm:cxn modelId="{D0E328EC-48F8-6C46-B5BB-7A06B4278E75}" type="presParOf" srcId="{88B25FEE-2897-6841-B423-8E9418D4AD69}" destId="{813CCF29-B782-1841-BD4C-A0C15BC7CDB6}" srcOrd="3" destOrd="0" presId="urn:microsoft.com/office/officeart/2005/8/layout/hierarchy2"/>
    <dgm:cxn modelId="{94702074-39DF-D44E-8966-66E626990973}" type="presParOf" srcId="{813CCF29-B782-1841-BD4C-A0C15BC7CDB6}" destId="{DBA6A74C-1FA6-2F4D-86D0-0D8A3DF718EE}" srcOrd="0" destOrd="0" presId="urn:microsoft.com/office/officeart/2005/8/layout/hierarchy2"/>
    <dgm:cxn modelId="{5DA27E8E-394A-0D48-A339-87720FF1E4D8}" type="presParOf" srcId="{813CCF29-B782-1841-BD4C-A0C15BC7CDB6}" destId="{EED5FB6A-E4CE-A14F-AFA4-C38C1074B007}" srcOrd="1" destOrd="0" presId="urn:microsoft.com/office/officeart/2005/8/layout/hierarchy2"/>
    <dgm:cxn modelId="{2E9EFE9B-62E9-D048-9C37-7872AD0AC048}" type="presParOf" srcId="{EED5FB6A-E4CE-A14F-AFA4-C38C1074B007}" destId="{BAD8FE01-DBA6-A044-8418-9AAC7A866E3D}" srcOrd="0" destOrd="0" presId="urn:microsoft.com/office/officeart/2005/8/layout/hierarchy2"/>
    <dgm:cxn modelId="{4DD6C2A1-1DA0-304A-B260-A0C8E370A73C}" type="presParOf" srcId="{BAD8FE01-DBA6-A044-8418-9AAC7A866E3D}" destId="{B23C5E79-473F-F74B-B98F-5C9F45F45E82}" srcOrd="0" destOrd="0" presId="urn:microsoft.com/office/officeart/2005/8/layout/hierarchy2"/>
    <dgm:cxn modelId="{3C9BF81D-66B8-484E-BF14-6A678004A46B}" type="presParOf" srcId="{EED5FB6A-E4CE-A14F-AFA4-C38C1074B007}" destId="{53E59234-3E01-A348-8883-4C766BCF78E6}" srcOrd="1" destOrd="0" presId="urn:microsoft.com/office/officeart/2005/8/layout/hierarchy2"/>
    <dgm:cxn modelId="{C4CC0B1C-FDFB-2F41-8BC5-CB9276CD19EB}" type="presParOf" srcId="{53E59234-3E01-A348-8883-4C766BCF78E6}" destId="{D240A7A7-3AD6-7842-89C5-D834C6B0A3CE}" srcOrd="0" destOrd="0" presId="urn:microsoft.com/office/officeart/2005/8/layout/hierarchy2"/>
    <dgm:cxn modelId="{60EB8CEE-2D79-FC45-B41B-AB328DDF8ABF}" type="presParOf" srcId="{53E59234-3E01-A348-8883-4C766BCF78E6}" destId="{6E993786-D10D-8346-BEAC-84F4CC14A6F0}" srcOrd="1" destOrd="0" presId="urn:microsoft.com/office/officeart/2005/8/layout/hierarchy2"/>
    <dgm:cxn modelId="{DAD6DAFF-0F69-2340-9F3A-88103F83B53D}" type="presParOf" srcId="{EED5FB6A-E4CE-A14F-AFA4-C38C1074B007}" destId="{3ECE2F54-F7CA-1A49-89D7-E5FBCF94B308}" srcOrd="2" destOrd="0" presId="urn:microsoft.com/office/officeart/2005/8/layout/hierarchy2"/>
    <dgm:cxn modelId="{5A2C4415-51F8-2B43-B451-9219907713E4}" type="presParOf" srcId="{3ECE2F54-F7CA-1A49-89D7-E5FBCF94B308}" destId="{050738A6-7B0C-A04B-909C-AEA2E4A6D639}" srcOrd="0" destOrd="0" presId="urn:microsoft.com/office/officeart/2005/8/layout/hierarchy2"/>
    <dgm:cxn modelId="{27E8C997-6F8E-CA48-8EBF-BC3FEC92BC37}" type="presParOf" srcId="{EED5FB6A-E4CE-A14F-AFA4-C38C1074B007}" destId="{5857BA35-3AB9-6D49-9D39-5DF0C81663F4}" srcOrd="3" destOrd="0" presId="urn:microsoft.com/office/officeart/2005/8/layout/hierarchy2"/>
    <dgm:cxn modelId="{9C1DF2D3-B9A8-4549-A462-8F17AD424F36}" type="presParOf" srcId="{5857BA35-3AB9-6D49-9D39-5DF0C81663F4}" destId="{8301AF4F-D696-974C-B94C-AF72FD551DD3}" srcOrd="0" destOrd="0" presId="urn:microsoft.com/office/officeart/2005/8/layout/hierarchy2"/>
    <dgm:cxn modelId="{5DC8A547-A6E4-6247-9579-32AAE61D0753}" type="presParOf" srcId="{5857BA35-3AB9-6D49-9D39-5DF0C81663F4}" destId="{9378E7D9-F842-4943-8047-927D6AC9A7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72B532-9278-014E-9729-F403F884D304}" type="doc">
      <dgm:prSet loTypeId="urn:microsoft.com/office/officeart/2009/3/layout/Horizontal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0B4E55D-FA5C-2242-9BFB-83990E2A315E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PSE= déterminant majeur des allocations des ressources </a:t>
          </a:r>
        </a:p>
      </dgm:t>
    </dgm:pt>
    <dgm:pt modelId="{D070C25C-1EB0-F247-9192-060202481EAC}" type="parTrans" cxnId="{EE0C33D7-0CE5-F44D-8E3D-39F4B4F5CACE}">
      <dgm:prSet/>
      <dgm:spPr/>
      <dgm:t>
        <a:bodyPr/>
        <a:lstStyle/>
        <a:p>
          <a:endParaRPr lang="fr-FR" sz="2000"/>
        </a:p>
      </dgm:t>
    </dgm:pt>
    <dgm:pt modelId="{7A837EC8-2210-8045-9EA4-D1E322191249}" type="sibTrans" cxnId="{EE0C33D7-0CE5-F44D-8E3D-39F4B4F5CACE}">
      <dgm:prSet/>
      <dgm:spPr/>
      <dgm:t>
        <a:bodyPr/>
        <a:lstStyle/>
        <a:p>
          <a:endParaRPr lang="fr-FR" sz="2000"/>
        </a:p>
      </dgm:t>
    </dgm:pt>
    <dgm:pt modelId="{C83D3E16-A752-634C-BED1-BDECAF53D717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0" dirty="0" smtClean="0">
              <a:solidFill>
                <a:srgbClr val="000000"/>
              </a:solidFill>
            </a:rPr>
            <a:t>Alignement des ressources aux différents niveaux en fonction de la  disponibilité et de l’utilisation du PSE </a:t>
          </a:r>
          <a:endParaRPr lang="fr-FR" sz="2000" b="0" dirty="0">
            <a:solidFill>
              <a:srgbClr val="000000"/>
            </a:solidFill>
          </a:endParaRPr>
        </a:p>
      </dgm:t>
    </dgm:pt>
    <dgm:pt modelId="{F026E99E-D57D-4C42-982E-472295D35C3C}" type="parTrans" cxnId="{6E8232A9-8A78-3443-930B-1B90487711C8}">
      <dgm:prSet custT="1"/>
      <dgm:spPr/>
      <dgm:t>
        <a:bodyPr/>
        <a:lstStyle/>
        <a:p>
          <a:endParaRPr lang="fr-FR" sz="2000"/>
        </a:p>
      </dgm:t>
    </dgm:pt>
    <dgm:pt modelId="{A6626C57-FFF9-5F4F-BBC3-143C3376698F}" type="sibTrans" cxnId="{6E8232A9-8A78-3443-930B-1B90487711C8}">
      <dgm:prSet/>
      <dgm:spPr/>
      <dgm:t>
        <a:bodyPr/>
        <a:lstStyle/>
        <a:p>
          <a:endParaRPr lang="fr-FR" sz="2000"/>
        </a:p>
      </dgm:t>
    </dgm:pt>
    <dgm:pt modelId="{D36455DA-7EC2-0540-A290-2709F1B46D90}">
      <dgm:prSet custT="1"/>
      <dgm:spPr>
        <a:pattFill prst="pct90">
          <a:fgClr>
            <a:srgbClr val="D7E4BD"/>
          </a:fgClr>
          <a:bgClr>
            <a:schemeClr val="accent3">
              <a:lumMod val="50000"/>
            </a:schemeClr>
          </a:bgClr>
        </a:pattFill>
      </dgm:spPr>
      <dgm:t>
        <a:bodyPr/>
        <a:lstStyle/>
        <a:p>
          <a:r>
            <a:rPr lang="fr-FR" sz="2000" dirty="0" smtClean="0">
              <a:solidFill>
                <a:srgbClr val="000000"/>
              </a:solidFill>
            </a:rPr>
            <a:t>Revisiter la méthodologie de planification et de budgétisation </a:t>
          </a:r>
          <a:endParaRPr lang="fr-FR" sz="2000" dirty="0">
            <a:solidFill>
              <a:srgbClr val="000000"/>
            </a:solidFill>
          </a:endParaRPr>
        </a:p>
      </dgm:t>
    </dgm:pt>
    <dgm:pt modelId="{76F3A2EA-56ED-464F-8A07-71A1124938A9}" type="parTrans" cxnId="{8F9BBA0B-E27F-9345-9924-443F7DF345FA}">
      <dgm:prSet custT="1"/>
      <dgm:spPr/>
      <dgm:t>
        <a:bodyPr/>
        <a:lstStyle/>
        <a:p>
          <a:endParaRPr lang="fr-FR" sz="2000"/>
        </a:p>
      </dgm:t>
    </dgm:pt>
    <dgm:pt modelId="{69F07DC3-BA13-EE4E-BA41-FD47DA04030A}" type="sibTrans" cxnId="{8F9BBA0B-E27F-9345-9924-443F7DF345FA}">
      <dgm:prSet/>
      <dgm:spPr/>
      <dgm:t>
        <a:bodyPr/>
        <a:lstStyle/>
        <a:p>
          <a:endParaRPr lang="fr-FR" sz="2000"/>
        </a:p>
      </dgm:t>
    </dgm:pt>
    <dgm:pt modelId="{8CF5CB6D-5301-2B48-8BA3-1B0E556532A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000" dirty="0" smtClean="0">
              <a:solidFill>
                <a:schemeClr val="tx1"/>
              </a:solidFill>
            </a:rPr>
            <a:t>Revisiter les stratégies d’achat (public et privé)</a:t>
          </a:r>
          <a:endParaRPr lang="fr-FR" sz="2000" dirty="0">
            <a:solidFill>
              <a:schemeClr val="tx1"/>
            </a:solidFill>
          </a:endParaRPr>
        </a:p>
      </dgm:t>
    </dgm:pt>
    <dgm:pt modelId="{435B8127-27FF-5F4C-96E6-9CEB0AD8701E}" type="parTrans" cxnId="{13856034-5831-C447-A8B7-2DFF05355F84}">
      <dgm:prSet/>
      <dgm:spPr/>
      <dgm:t>
        <a:bodyPr/>
        <a:lstStyle/>
        <a:p>
          <a:endParaRPr lang="fr-FR"/>
        </a:p>
      </dgm:t>
    </dgm:pt>
    <dgm:pt modelId="{4FC1C0F2-BE3F-584D-989B-8E200E2D5C24}" type="sibTrans" cxnId="{13856034-5831-C447-A8B7-2DFF05355F84}">
      <dgm:prSet/>
      <dgm:spPr/>
      <dgm:t>
        <a:bodyPr/>
        <a:lstStyle/>
        <a:p>
          <a:endParaRPr lang="fr-FR"/>
        </a:p>
      </dgm:t>
    </dgm:pt>
    <dgm:pt modelId="{144FBC1A-2ECF-5546-A025-65591454B854}" type="pres">
      <dgm:prSet presAssocID="{0172B532-9278-014E-9729-F403F884D3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29F1C3F-45E2-E842-AB4E-7F1DF931F8A5}" type="pres">
      <dgm:prSet presAssocID="{C0B4E55D-FA5C-2242-9BFB-83990E2A315E}" presName="hierRoot1" presStyleCnt="0">
        <dgm:presLayoutVars>
          <dgm:hierBranch val="init"/>
        </dgm:presLayoutVars>
      </dgm:prSet>
      <dgm:spPr/>
    </dgm:pt>
    <dgm:pt modelId="{48871189-496F-CE4E-A4B7-BAF84D15552E}" type="pres">
      <dgm:prSet presAssocID="{C0B4E55D-FA5C-2242-9BFB-83990E2A315E}" presName="rootComposite1" presStyleCnt="0"/>
      <dgm:spPr/>
    </dgm:pt>
    <dgm:pt modelId="{532C3117-E04C-6941-986A-8F4C51AE8733}" type="pres">
      <dgm:prSet presAssocID="{C0B4E55D-FA5C-2242-9BFB-83990E2A315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2813C6A-9EEE-F34D-B344-9A7032B91BC9}" type="pres">
      <dgm:prSet presAssocID="{C0B4E55D-FA5C-2242-9BFB-83990E2A315E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3276EF7-1A31-8443-A4FE-5E5EF68E119A}" type="pres">
      <dgm:prSet presAssocID="{C0B4E55D-FA5C-2242-9BFB-83990E2A315E}" presName="hierChild2" presStyleCnt="0"/>
      <dgm:spPr/>
    </dgm:pt>
    <dgm:pt modelId="{5815856C-17C2-1044-8000-901803B67673}" type="pres">
      <dgm:prSet presAssocID="{F026E99E-D57D-4C42-982E-472295D35C3C}" presName="Name64" presStyleLbl="parChTrans1D2" presStyleIdx="0" presStyleCnt="1"/>
      <dgm:spPr/>
      <dgm:t>
        <a:bodyPr/>
        <a:lstStyle/>
        <a:p>
          <a:endParaRPr lang="fr-FR"/>
        </a:p>
      </dgm:t>
    </dgm:pt>
    <dgm:pt modelId="{F993A61A-12F6-6449-A389-28C31CD62A22}" type="pres">
      <dgm:prSet presAssocID="{C83D3E16-A752-634C-BED1-BDECAF53D717}" presName="hierRoot2" presStyleCnt="0">
        <dgm:presLayoutVars>
          <dgm:hierBranch val="init"/>
        </dgm:presLayoutVars>
      </dgm:prSet>
      <dgm:spPr/>
    </dgm:pt>
    <dgm:pt modelId="{942BE169-5007-5445-A799-13083C6F02D5}" type="pres">
      <dgm:prSet presAssocID="{C83D3E16-A752-634C-BED1-BDECAF53D717}" presName="rootComposite" presStyleCnt="0"/>
      <dgm:spPr/>
    </dgm:pt>
    <dgm:pt modelId="{98DF6D45-5482-FB47-B73A-374F0B32019F}" type="pres">
      <dgm:prSet presAssocID="{C83D3E16-A752-634C-BED1-BDECAF53D717}" presName="rootText" presStyleLbl="node2" presStyleIdx="0" presStyleCnt="1" custScaleY="26265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0858B7E-1A50-454B-B377-9589BEA4FB54}" type="pres">
      <dgm:prSet presAssocID="{C83D3E16-A752-634C-BED1-BDECAF53D717}" presName="rootConnector" presStyleLbl="node2" presStyleIdx="0" presStyleCnt="1"/>
      <dgm:spPr/>
      <dgm:t>
        <a:bodyPr/>
        <a:lstStyle/>
        <a:p>
          <a:endParaRPr lang="fr-FR"/>
        </a:p>
      </dgm:t>
    </dgm:pt>
    <dgm:pt modelId="{229E97E3-B2E6-AB4B-9206-D25997D50A7B}" type="pres">
      <dgm:prSet presAssocID="{C83D3E16-A752-634C-BED1-BDECAF53D717}" presName="hierChild4" presStyleCnt="0"/>
      <dgm:spPr/>
    </dgm:pt>
    <dgm:pt modelId="{3A4E5E6D-6207-044E-BE4A-8EFF68B0C294}" type="pres">
      <dgm:prSet presAssocID="{76F3A2EA-56ED-464F-8A07-71A1124938A9}" presName="Name64" presStyleLbl="parChTrans1D3" presStyleIdx="0" presStyleCnt="2"/>
      <dgm:spPr/>
      <dgm:t>
        <a:bodyPr/>
        <a:lstStyle/>
        <a:p>
          <a:endParaRPr lang="fr-FR"/>
        </a:p>
      </dgm:t>
    </dgm:pt>
    <dgm:pt modelId="{210C1739-01A7-474C-98E5-28DD58B34B95}" type="pres">
      <dgm:prSet presAssocID="{D36455DA-7EC2-0540-A290-2709F1B46D90}" presName="hierRoot2" presStyleCnt="0">
        <dgm:presLayoutVars>
          <dgm:hierBranch val="init"/>
        </dgm:presLayoutVars>
      </dgm:prSet>
      <dgm:spPr/>
    </dgm:pt>
    <dgm:pt modelId="{F36220B6-C5ED-5249-9132-36B865A9ED7A}" type="pres">
      <dgm:prSet presAssocID="{D36455DA-7EC2-0540-A290-2709F1B46D90}" presName="rootComposite" presStyleCnt="0"/>
      <dgm:spPr/>
    </dgm:pt>
    <dgm:pt modelId="{A1B6E949-D2D7-9941-BBF0-B977C4956390}" type="pres">
      <dgm:prSet presAssocID="{D36455DA-7EC2-0540-A290-2709F1B46D90}" presName="rootText" presStyleLbl="node3" presStyleIdx="0" presStyleCnt="2" custScaleY="155638" custLinFactNeighborX="135" custLinFactNeighborY="-604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7AEC1E8-8378-724B-AD96-C83FC1FDF4AB}" type="pres">
      <dgm:prSet presAssocID="{D36455DA-7EC2-0540-A290-2709F1B46D90}" presName="rootConnector" presStyleLbl="node3" presStyleIdx="0" presStyleCnt="2"/>
      <dgm:spPr/>
      <dgm:t>
        <a:bodyPr/>
        <a:lstStyle/>
        <a:p>
          <a:endParaRPr lang="fr-FR"/>
        </a:p>
      </dgm:t>
    </dgm:pt>
    <dgm:pt modelId="{6CB189ED-4620-CB46-B65B-EBAFCC716AAE}" type="pres">
      <dgm:prSet presAssocID="{D36455DA-7EC2-0540-A290-2709F1B46D90}" presName="hierChild4" presStyleCnt="0"/>
      <dgm:spPr/>
    </dgm:pt>
    <dgm:pt modelId="{AC444718-9A7F-CD4B-B2A1-7741B476EC20}" type="pres">
      <dgm:prSet presAssocID="{D36455DA-7EC2-0540-A290-2709F1B46D90}" presName="hierChild5" presStyleCnt="0"/>
      <dgm:spPr/>
    </dgm:pt>
    <dgm:pt modelId="{6F3B598D-54C6-0B4B-947F-60D0EF33A98A}" type="pres">
      <dgm:prSet presAssocID="{435B8127-27FF-5F4C-96E6-9CEB0AD8701E}" presName="Name64" presStyleLbl="parChTrans1D3" presStyleIdx="1" presStyleCnt="2"/>
      <dgm:spPr/>
      <dgm:t>
        <a:bodyPr/>
        <a:lstStyle/>
        <a:p>
          <a:endParaRPr lang="fr-FR"/>
        </a:p>
      </dgm:t>
    </dgm:pt>
    <dgm:pt modelId="{B96C33F3-98FE-5147-85E7-6FEE92B07410}" type="pres">
      <dgm:prSet presAssocID="{8CF5CB6D-5301-2B48-8BA3-1B0E556532A3}" presName="hierRoot2" presStyleCnt="0">
        <dgm:presLayoutVars>
          <dgm:hierBranch val="init"/>
        </dgm:presLayoutVars>
      </dgm:prSet>
      <dgm:spPr/>
    </dgm:pt>
    <dgm:pt modelId="{C502F0C4-F5FF-7A47-AEF8-DA4ACFA5A427}" type="pres">
      <dgm:prSet presAssocID="{8CF5CB6D-5301-2B48-8BA3-1B0E556532A3}" presName="rootComposite" presStyleCnt="0"/>
      <dgm:spPr/>
    </dgm:pt>
    <dgm:pt modelId="{62EA394C-05A8-8C43-A78D-C1AF8D4F2431}" type="pres">
      <dgm:prSet presAssocID="{8CF5CB6D-5301-2B48-8BA3-1B0E556532A3}" presName="rootText" presStyleLbl="node3" presStyleIdx="1" presStyleCnt="2" custScaleY="131828" custLinFactNeighborX="135" custLinFactNeighborY="-4320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9642816-9936-C14D-B39D-A23DB0D069A8}" type="pres">
      <dgm:prSet presAssocID="{8CF5CB6D-5301-2B48-8BA3-1B0E556532A3}" presName="rootConnector" presStyleLbl="node3" presStyleIdx="1" presStyleCnt="2"/>
      <dgm:spPr/>
      <dgm:t>
        <a:bodyPr/>
        <a:lstStyle/>
        <a:p>
          <a:endParaRPr lang="fr-FR"/>
        </a:p>
      </dgm:t>
    </dgm:pt>
    <dgm:pt modelId="{A143FDA4-C8E1-FD4C-A0D0-A39F9FE7735A}" type="pres">
      <dgm:prSet presAssocID="{8CF5CB6D-5301-2B48-8BA3-1B0E556532A3}" presName="hierChild4" presStyleCnt="0"/>
      <dgm:spPr/>
    </dgm:pt>
    <dgm:pt modelId="{44B079D0-7929-9547-92A0-42BEB6EF9433}" type="pres">
      <dgm:prSet presAssocID="{8CF5CB6D-5301-2B48-8BA3-1B0E556532A3}" presName="hierChild5" presStyleCnt="0"/>
      <dgm:spPr/>
    </dgm:pt>
    <dgm:pt modelId="{35AE7D89-CAA8-AA4A-ADDA-925CB8199D5E}" type="pres">
      <dgm:prSet presAssocID="{C83D3E16-A752-634C-BED1-BDECAF53D717}" presName="hierChild5" presStyleCnt="0"/>
      <dgm:spPr/>
    </dgm:pt>
    <dgm:pt modelId="{677005D9-319E-7743-99D7-1BB39CC089E2}" type="pres">
      <dgm:prSet presAssocID="{C0B4E55D-FA5C-2242-9BFB-83990E2A315E}" presName="hierChild3" presStyleCnt="0"/>
      <dgm:spPr/>
    </dgm:pt>
  </dgm:ptLst>
  <dgm:cxnLst>
    <dgm:cxn modelId="{EFD4E49C-D290-2F4F-B8C6-C08790F2E31D}" type="presOf" srcId="{0172B532-9278-014E-9729-F403F884D304}" destId="{144FBC1A-2ECF-5546-A025-65591454B854}" srcOrd="0" destOrd="0" presId="urn:microsoft.com/office/officeart/2009/3/layout/HorizontalOrganizationChart"/>
    <dgm:cxn modelId="{6AF6EC16-7165-8E40-B8CB-77805E49D81E}" type="presOf" srcId="{76F3A2EA-56ED-464F-8A07-71A1124938A9}" destId="{3A4E5E6D-6207-044E-BE4A-8EFF68B0C294}" srcOrd="0" destOrd="0" presId="urn:microsoft.com/office/officeart/2009/3/layout/HorizontalOrganizationChart"/>
    <dgm:cxn modelId="{5DCCF6CB-CAE3-DD42-8C8D-DA8C99A2BA25}" type="presOf" srcId="{D36455DA-7EC2-0540-A290-2709F1B46D90}" destId="{C7AEC1E8-8378-724B-AD96-C83FC1FDF4AB}" srcOrd="1" destOrd="0" presId="urn:microsoft.com/office/officeart/2009/3/layout/HorizontalOrganizationChart"/>
    <dgm:cxn modelId="{03D06AFE-C3F3-B347-9773-2D6F67BCBC81}" type="presOf" srcId="{C0B4E55D-FA5C-2242-9BFB-83990E2A315E}" destId="{532C3117-E04C-6941-986A-8F4C51AE8733}" srcOrd="0" destOrd="0" presId="urn:microsoft.com/office/officeart/2009/3/layout/HorizontalOrganizationChart"/>
    <dgm:cxn modelId="{304328E7-E8AE-B24A-8D7B-E22C6D70E6AE}" type="presOf" srcId="{8CF5CB6D-5301-2B48-8BA3-1B0E556532A3}" destId="{A9642816-9936-C14D-B39D-A23DB0D069A8}" srcOrd="1" destOrd="0" presId="urn:microsoft.com/office/officeart/2009/3/layout/HorizontalOrganizationChart"/>
    <dgm:cxn modelId="{D34AAB1A-ADA7-3347-AFDE-724DDF492118}" type="presOf" srcId="{C83D3E16-A752-634C-BED1-BDECAF53D717}" destId="{80858B7E-1A50-454B-B377-9589BEA4FB54}" srcOrd="1" destOrd="0" presId="urn:microsoft.com/office/officeart/2009/3/layout/HorizontalOrganizationChart"/>
    <dgm:cxn modelId="{8C8E7DF7-30AC-1547-9ABB-7FABF8BD5456}" type="presOf" srcId="{8CF5CB6D-5301-2B48-8BA3-1B0E556532A3}" destId="{62EA394C-05A8-8C43-A78D-C1AF8D4F2431}" srcOrd="0" destOrd="0" presId="urn:microsoft.com/office/officeart/2009/3/layout/HorizontalOrganizationChart"/>
    <dgm:cxn modelId="{13856034-5831-C447-A8B7-2DFF05355F84}" srcId="{C83D3E16-A752-634C-BED1-BDECAF53D717}" destId="{8CF5CB6D-5301-2B48-8BA3-1B0E556532A3}" srcOrd="1" destOrd="0" parTransId="{435B8127-27FF-5F4C-96E6-9CEB0AD8701E}" sibTransId="{4FC1C0F2-BE3F-584D-989B-8E200E2D5C24}"/>
    <dgm:cxn modelId="{6E8232A9-8A78-3443-930B-1B90487711C8}" srcId="{C0B4E55D-FA5C-2242-9BFB-83990E2A315E}" destId="{C83D3E16-A752-634C-BED1-BDECAF53D717}" srcOrd="0" destOrd="0" parTransId="{F026E99E-D57D-4C42-982E-472295D35C3C}" sibTransId="{A6626C57-FFF9-5F4F-BBC3-143C3376698F}"/>
    <dgm:cxn modelId="{EE0C33D7-0CE5-F44D-8E3D-39F4B4F5CACE}" srcId="{0172B532-9278-014E-9729-F403F884D304}" destId="{C0B4E55D-FA5C-2242-9BFB-83990E2A315E}" srcOrd="0" destOrd="0" parTransId="{D070C25C-1EB0-F247-9192-060202481EAC}" sibTransId="{7A837EC8-2210-8045-9EA4-D1E322191249}"/>
    <dgm:cxn modelId="{6155D382-0229-A642-9785-28ED205F22DD}" type="presOf" srcId="{F026E99E-D57D-4C42-982E-472295D35C3C}" destId="{5815856C-17C2-1044-8000-901803B67673}" srcOrd="0" destOrd="0" presId="urn:microsoft.com/office/officeart/2009/3/layout/HorizontalOrganizationChart"/>
    <dgm:cxn modelId="{C07652B8-AA54-824C-8E27-D7E39484C3B0}" type="presOf" srcId="{435B8127-27FF-5F4C-96E6-9CEB0AD8701E}" destId="{6F3B598D-54C6-0B4B-947F-60D0EF33A98A}" srcOrd="0" destOrd="0" presId="urn:microsoft.com/office/officeart/2009/3/layout/HorizontalOrganizationChart"/>
    <dgm:cxn modelId="{D8D96424-B39B-4E4E-B04C-738ACC9444E5}" type="presOf" srcId="{D36455DA-7EC2-0540-A290-2709F1B46D90}" destId="{A1B6E949-D2D7-9941-BBF0-B977C4956390}" srcOrd="0" destOrd="0" presId="urn:microsoft.com/office/officeart/2009/3/layout/HorizontalOrganizationChart"/>
    <dgm:cxn modelId="{41EA80CF-72F0-114E-98A5-E5F0917EEF55}" type="presOf" srcId="{C83D3E16-A752-634C-BED1-BDECAF53D717}" destId="{98DF6D45-5482-FB47-B73A-374F0B32019F}" srcOrd="0" destOrd="0" presId="urn:microsoft.com/office/officeart/2009/3/layout/HorizontalOrganizationChart"/>
    <dgm:cxn modelId="{8F9BBA0B-E27F-9345-9924-443F7DF345FA}" srcId="{C83D3E16-A752-634C-BED1-BDECAF53D717}" destId="{D36455DA-7EC2-0540-A290-2709F1B46D90}" srcOrd="0" destOrd="0" parTransId="{76F3A2EA-56ED-464F-8A07-71A1124938A9}" sibTransId="{69F07DC3-BA13-EE4E-BA41-FD47DA04030A}"/>
    <dgm:cxn modelId="{73CD0122-3F10-E846-86AF-98E452094429}" type="presOf" srcId="{C0B4E55D-FA5C-2242-9BFB-83990E2A315E}" destId="{12813C6A-9EEE-F34D-B344-9A7032B91BC9}" srcOrd="1" destOrd="0" presId="urn:microsoft.com/office/officeart/2009/3/layout/HorizontalOrganizationChart"/>
    <dgm:cxn modelId="{DC8B851F-9351-2F48-A427-8C5504483373}" type="presParOf" srcId="{144FBC1A-2ECF-5546-A025-65591454B854}" destId="{929F1C3F-45E2-E842-AB4E-7F1DF931F8A5}" srcOrd="0" destOrd="0" presId="urn:microsoft.com/office/officeart/2009/3/layout/HorizontalOrganizationChart"/>
    <dgm:cxn modelId="{3A44D4CD-DAEE-D44E-8B9D-5BA505AF7BC6}" type="presParOf" srcId="{929F1C3F-45E2-E842-AB4E-7F1DF931F8A5}" destId="{48871189-496F-CE4E-A4B7-BAF84D15552E}" srcOrd="0" destOrd="0" presId="urn:microsoft.com/office/officeart/2009/3/layout/HorizontalOrganizationChart"/>
    <dgm:cxn modelId="{E7139F21-3A13-FE48-9E80-B6E55CFF7353}" type="presParOf" srcId="{48871189-496F-CE4E-A4B7-BAF84D15552E}" destId="{532C3117-E04C-6941-986A-8F4C51AE8733}" srcOrd="0" destOrd="0" presId="urn:microsoft.com/office/officeart/2009/3/layout/HorizontalOrganizationChart"/>
    <dgm:cxn modelId="{A8B0B90A-5197-5540-87FA-C734EAD76BAA}" type="presParOf" srcId="{48871189-496F-CE4E-A4B7-BAF84D15552E}" destId="{12813C6A-9EEE-F34D-B344-9A7032B91BC9}" srcOrd="1" destOrd="0" presId="urn:microsoft.com/office/officeart/2009/3/layout/HorizontalOrganizationChart"/>
    <dgm:cxn modelId="{3633D9AE-5A8F-B44F-873A-EF2BA56066B7}" type="presParOf" srcId="{929F1C3F-45E2-E842-AB4E-7F1DF931F8A5}" destId="{03276EF7-1A31-8443-A4FE-5E5EF68E119A}" srcOrd="1" destOrd="0" presId="urn:microsoft.com/office/officeart/2009/3/layout/HorizontalOrganizationChart"/>
    <dgm:cxn modelId="{2FC1D15A-33D8-D042-8C90-E562EFC3ABA0}" type="presParOf" srcId="{03276EF7-1A31-8443-A4FE-5E5EF68E119A}" destId="{5815856C-17C2-1044-8000-901803B67673}" srcOrd="0" destOrd="0" presId="urn:microsoft.com/office/officeart/2009/3/layout/HorizontalOrganizationChart"/>
    <dgm:cxn modelId="{109CF0CE-34E9-8843-A0EE-17FC060C099B}" type="presParOf" srcId="{03276EF7-1A31-8443-A4FE-5E5EF68E119A}" destId="{F993A61A-12F6-6449-A389-28C31CD62A22}" srcOrd="1" destOrd="0" presId="urn:microsoft.com/office/officeart/2009/3/layout/HorizontalOrganizationChart"/>
    <dgm:cxn modelId="{7AF09223-13DD-454B-B3F7-4CD3C2372DD6}" type="presParOf" srcId="{F993A61A-12F6-6449-A389-28C31CD62A22}" destId="{942BE169-5007-5445-A799-13083C6F02D5}" srcOrd="0" destOrd="0" presId="urn:microsoft.com/office/officeart/2009/3/layout/HorizontalOrganizationChart"/>
    <dgm:cxn modelId="{F43FC171-4256-6849-AED2-AA634CBE318D}" type="presParOf" srcId="{942BE169-5007-5445-A799-13083C6F02D5}" destId="{98DF6D45-5482-FB47-B73A-374F0B32019F}" srcOrd="0" destOrd="0" presId="urn:microsoft.com/office/officeart/2009/3/layout/HorizontalOrganizationChart"/>
    <dgm:cxn modelId="{2D8B1FF3-715A-344A-B79B-74B3DB0202D5}" type="presParOf" srcId="{942BE169-5007-5445-A799-13083C6F02D5}" destId="{80858B7E-1A50-454B-B377-9589BEA4FB54}" srcOrd="1" destOrd="0" presId="urn:microsoft.com/office/officeart/2009/3/layout/HorizontalOrganizationChart"/>
    <dgm:cxn modelId="{EDB515B6-7200-A941-955C-E644865D6F88}" type="presParOf" srcId="{F993A61A-12F6-6449-A389-28C31CD62A22}" destId="{229E97E3-B2E6-AB4B-9206-D25997D50A7B}" srcOrd="1" destOrd="0" presId="urn:microsoft.com/office/officeart/2009/3/layout/HorizontalOrganizationChart"/>
    <dgm:cxn modelId="{F51B5938-58E4-2C47-8251-4C2082736624}" type="presParOf" srcId="{229E97E3-B2E6-AB4B-9206-D25997D50A7B}" destId="{3A4E5E6D-6207-044E-BE4A-8EFF68B0C294}" srcOrd="0" destOrd="0" presId="urn:microsoft.com/office/officeart/2009/3/layout/HorizontalOrganizationChart"/>
    <dgm:cxn modelId="{A0A63277-8E7D-3846-B604-E4D9676AC439}" type="presParOf" srcId="{229E97E3-B2E6-AB4B-9206-D25997D50A7B}" destId="{210C1739-01A7-474C-98E5-28DD58B34B95}" srcOrd="1" destOrd="0" presId="urn:microsoft.com/office/officeart/2009/3/layout/HorizontalOrganizationChart"/>
    <dgm:cxn modelId="{D6620CF3-FB3D-744F-80E1-E6F2F2C66A88}" type="presParOf" srcId="{210C1739-01A7-474C-98E5-28DD58B34B95}" destId="{F36220B6-C5ED-5249-9132-36B865A9ED7A}" srcOrd="0" destOrd="0" presId="urn:microsoft.com/office/officeart/2009/3/layout/HorizontalOrganizationChart"/>
    <dgm:cxn modelId="{98069475-F29D-7046-BAE6-9959AF7187CF}" type="presParOf" srcId="{F36220B6-C5ED-5249-9132-36B865A9ED7A}" destId="{A1B6E949-D2D7-9941-BBF0-B977C4956390}" srcOrd="0" destOrd="0" presId="urn:microsoft.com/office/officeart/2009/3/layout/HorizontalOrganizationChart"/>
    <dgm:cxn modelId="{0460F217-354D-AD42-B116-5FE690102F3A}" type="presParOf" srcId="{F36220B6-C5ED-5249-9132-36B865A9ED7A}" destId="{C7AEC1E8-8378-724B-AD96-C83FC1FDF4AB}" srcOrd="1" destOrd="0" presId="urn:microsoft.com/office/officeart/2009/3/layout/HorizontalOrganizationChart"/>
    <dgm:cxn modelId="{0BD5C15A-0E15-B54B-97F3-7C9C5D175335}" type="presParOf" srcId="{210C1739-01A7-474C-98E5-28DD58B34B95}" destId="{6CB189ED-4620-CB46-B65B-EBAFCC716AAE}" srcOrd="1" destOrd="0" presId="urn:microsoft.com/office/officeart/2009/3/layout/HorizontalOrganizationChart"/>
    <dgm:cxn modelId="{760EE556-46B3-F043-82A1-33CA06328C5B}" type="presParOf" srcId="{210C1739-01A7-474C-98E5-28DD58B34B95}" destId="{AC444718-9A7F-CD4B-B2A1-7741B476EC20}" srcOrd="2" destOrd="0" presId="urn:microsoft.com/office/officeart/2009/3/layout/HorizontalOrganizationChart"/>
    <dgm:cxn modelId="{5EAD4389-94E0-394A-A957-694946FE258C}" type="presParOf" srcId="{229E97E3-B2E6-AB4B-9206-D25997D50A7B}" destId="{6F3B598D-54C6-0B4B-947F-60D0EF33A98A}" srcOrd="2" destOrd="0" presId="urn:microsoft.com/office/officeart/2009/3/layout/HorizontalOrganizationChart"/>
    <dgm:cxn modelId="{90D751F8-BB32-9444-B0C7-BA61ED7E9412}" type="presParOf" srcId="{229E97E3-B2E6-AB4B-9206-D25997D50A7B}" destId="{B96C33F3-98FE-5147-85E7-6FEE92B07410}" srcOrd="3" destOrd="0" presId="urn:microsoft.com/office/officeart/2009/3/layout/HorizontalOrganizationChart"/>
    <dgm:cxn modelId="{03E30ABD-FB1C-5B48-8C26-40E5B699DE39}" type="presParOf" srcId="{B96C33F3-98FE-5147-85E7-6FEE92B07410}" destId="{C502F0C4-F5FF-7A47-AEF8-DA4ACFA5A427}" srcOrd="0" destOrd="0" presId="urn:microsoft.com/office/officeart/2009/3/layout/HorizontalOrganizationChart"/>
    <dgm:cxn modelId="{5D9BE9D5-AD74-D846-AFC3-98A547EA132B}" type="presParOf" srcId="{C502F0C4-F5FF-7A47-AEF8-DA4ACFA5A427}" destId="{62EA394C-05A8-8C43-A78D-C1AF8D4F2431}" srcOrd="0" destOrd="0" presId="urn:microsoft.com/office/officeart/2009/3/layout/HorizontalOrganizationChart"/>
    <dgm:cxn modelId="{CAE556A3-860F-0A42-9C0F-AECB57324B0D}" type="presParOf" srcId="{C502F0C4-F5FF-7A47-AEF8-DA4ACFA5A427}" destId="{A9642816-9936-C14D-B39D-A23DB0D069A8}" srcOrd="1" destOrd="0" presId="urn:microsoft.com/office/officeart/2009/3/layout/HorizontalOrganizationChart"/>
    <dgm:cxn modelId="{723C4CF6-703F-8A40-8903-5D4B38B0D941}" type="presParOf" srcId="{B96C33F3-98FE-5147-85E7-6FEE92B07410}" destId="{A143FDA4-C8E1-FD4C-A0D0-A39F9FE7735A}" srcOrd="1" destOrd="0" presId="urn:microsoft.com/office/officeart/2009/3/layout/HorizontalOrganizationChart"/>
    <dgm:cxn modelId="{949D09CB-5016-2E46-A18C-30E4C5FDDB45}" type="presParOf" srcId="{B96C33F3-98FE-5147-85E7-6FEE92B07410}" destId="{44B079D0-7929-9547-92A0-42BEB6EF9433}" srcOrd="2" destOrd="0" presId="urn:microsoft.com/office/officeart/2009/3/layout/HorizontalOrganizationChart"/>
    <dgm:cxn modelId="{216F1913-FCD3-7F47-B396-45C204A5975C}" type="presParOf" srcId="{F993A61A-12F6-6449-A389-28C31CD62A22}" destId="{35AE7D89-CAA8-AA4A-ADDA-925CB8199D5E}" srcOrd="2" destOrd="0" presId="urn:microsoft.com/office/officeart/2009/3/layout/HorizontalOrganizationChart"/>
    <dgm:cxn modelId="{1AD50CE4-E84F-DB45-BAFD-9FDED8CD5AD6}" type="presParOf" srcId="{929F1C3F-45E2-E842-AB4E-7F1DF931F8A5}" destId="{677005D9-319E-7743-99D7-1BB39CC089E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D82BF4-3E3F-B440-B4B5-D7A5E1B29963}" type="doc">
      <dgm:prSet loTypeId="urn:microsoft.com/office/officeart/2005/8/layout/vProcess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79836DF-E171-5B41-AA70-E1860CD2AC95}">
      <dgm:prSet phldrT="[Texte]" custT="1"/>
      <dgm:spPr/>
      <dgm:t>
        <a:bodyPr/>
        <a:lstStyle/>
        <a:p>
          <a:r>
            <a:rPr lang="fr-CH" sz="2400" b="0" dirty="0" smtClean="0">
              <a:solidFill>
                <a:srgbClr val="000000"/>
              </a:solidFill>
            </a:rPr>
            <a:t>Progressive à partir de l’existant</a:t>
          </a:r>
          <a:endParaRPr lang="fr-FR" sz="2400" b="0" dirty="0">
            <a:solidFill>
              <a:srgbClr val="000000"/>
            </a:solidFill>
          </a:endParaRPr>
        </a:p>
      </dgm:t>
    </dgm:pt>
    <dgm:pt modelId="{04F9A063-F282-6A4A-BEB3-BCB1C76C1D3D}" type="parTrans" cxnId="{5E6A8D78-20A8-114F-9A2E-9B54CAEEAF3B}">
      <dgm:prSet/>
      <dgm:spPr/>
      <dgm:t>
        <a:bodyPr/>
        <a:lstStyle/>
        <a:p>
          <a:endParaRPr lang="fr-FR" sz="2400" b="0">
            <a:solidFill>
              <a:srgbClr val="000000"/>
            </a:solidFill>
          </a:endParaRPr>
        </a:p>
      </dgm:t>
    </dgm:pt>
    <dgm:pt modelId="{1F4AA65D-A0C3-BF48-8FD0-D3D8C95AD2C2}" type="sibTrans" cxnId="{5E6A8D78-20A8-114F-9A2E-9B54CAEEAF3B}">
      <dgm:prSet custT="1"/>
      <dgm:spPr/>
      <dgm:t>
        <a:bodyPr/>
        <a:lstStyle/>
        <a:p>
          <a:endParaRPr lang="fr-FR" sz="4000" b="0">
            <a:solidFill>
              <a:srgbClr val="000000"/>
            </a:solidFill>
          </a:endParaRPr>
        </a:p>
      </dgm:t>
    </dgm:pt>
    <dgm:pt modelId="{0D23F84A-378F-F045-91FE-F3B0067AB79E}">
      <dgm:prSet custT="1"/>
      <dgm:spPr/>
      <dgm:t>
        <a:bodyPr/>
        <a:lstStyle/>
        <a:p>
          <a:r>
            <a:rPr lang="fr-CH" sz="2000" b="0" dirty="0" smtClean="0">
              <a:solidFill>
                <a:srgbClr val="000000"/>
              </a:solidFill>
            </a:rPr>
            <a:t>Mettre en place un processus de définition /révision avec l’harmonisation comme perspective et des échéances pour le produit</a:t>
          </a:r>
        </a:p>
      </dgm:t>
    </dgm:pt>
    <dgm:pt modelId="{709ABA15-6D59-6F46-BE23-14458CF6D7A8}" type="parTrans" cxnId="{9872A98E-017E-1F4A-A478-5E3127B8C157}">
      <dgm:prSet/>
      <dgm:spPr/>
      <dgm:t>
        <a:bodyPr/>
        <a:lstStyle/>
        <a:p>
          <a:endParaRPr lang="fr-FR" sz="2400" b="0">
            <a:solidFill>
              <a:srgbClr val="000000"/>
            </a:solidFill>
          </a:endParaRPr>
        </a:p>
      </dgm:t>
    </dgm:pt>
    <dgm:pt modelId="{BBC340C0-0338-1248-AA93-5F3E6C2ADD61}" type="sibTrans" cxnId="{9872A98E-017E-1F4A-A478-5E3127B8C157}">
      <dgm:prSet custT="1"/>
      <dgm:spPr/>
      <dgm:t>
        <a:bodyPr/>
        <a:lstStyle/>
        <a:p>
          <a:endParaRPr lang="fr-FR" sz="4000" b="0">
            <a:solidFill>
              <a:srgbClr val="000000"/>
            </a:solidFill>
          </a:endParaRPr>
        </a:p>
      </dgm:t>
    </dgm:pt>
    <dgm:pt modelId="{C8CE91CA-9FAA-F743-B874-11B8225E3A19}">
      <dgm:prSet custT="1"/>
      <dgm:spPr/>
      <dgm:t>
        <a:bodyPr/>
        <a:lstStyle/>
        <a:p>
          <a:r>
            <a:rPr lang="fr-CH" sz="2000" b="0" dirty="0" smtClean="0">
              <a:solidFill>
                <a:srgbClr val="000000"/>
              </a:solidFill>
            </a:rPr>
            <a:t>Evaluer  l’impact de la mise en œuvre place du PSE sur le système de santé (organisation et gestion) et son utilisation par la population</a:t>
          </a:r>
        </a:p>
      </dgm:t>
    </dgm:pt>
    <dgm:pt modelId="{86A22BDE-D681-294A-ACE9-7319F5B54483}" type="parTrans" cxnId="{C26CD219-8541-5945-9D94-D4782EC929FD}">
      <dgm:prSet/>
      <dgm:spPr/>
      <dgm:t>
        <a:bodyPr/>
        <a:lstStyle/>
        <a:p>
          <a:endParaRPr lang="fr-FR" sz="2400" b="0">
            <a:solidFill>
              <a:srgbClr val="000000"/>
            </a:solidFill>
          </a:endParaRPr>
        </a:p>
      </dgm:t>
    </dgm:pt>
    <dgm:pt modelId="{E76DDC9A-3714-944F-972C-C8CBCC049750}" type="sibTrans" cxnId="{C26CD219-8541-5945-9D94-D4782EC929FD}">
      <dgm:prSet custT="1"/>
      <dgm:spPr/>
      <dgm:t>
        <a:bodyPr/>
        <a:lstStyle/>
        <a:p>
          <a:endParaRPr lang="fr-FR" sz="4000" b="0">
            <a:solidFill>
              <a:srgbClr val="000000"/>
            </a:solidFill>
          </a:endParaRPr>
        </a:p>
      </dgm:t>
    </dgm:pt>
    <dgm:pt modelId="{9DEBB6A7-82BB-1D4C-BB3F-07F3A930B37B}" type="pres">
      <dgm:prSet presAssocID="{C7D82BF4-3E3F-B440-B4B5-D7A5E1B299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88E57A-FB7C-A741-8128-B9A697794F4B}" type="pres">
      <dgm:prSet presAssocID="{C7D82BF4-3E3F-B440-B4B5-D7A5E1B29963}" presName="dummyMaxCanvas" presStyleCnt="0">
        <dgm:presLayoutVars/>
      </dgm:prSet>
      <dgm:spPr/>
    </dgm:pt>
    <dgm:pt modelId="{90F8E259-4406-EE42-8D93-9FF193B8396D}" type="pres">
      <dgm:prSet presAssocID="{C7D82BF4-3E3F-B440-B4B5-D7A5E1B29963}" presName="ThreeNodes_1" presStyleLbl="node1" presStyleIdx="0" presStyleCnt="3" custScaleY="68305" custLinFactNeighborX="35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469A15-3B06-8A41-A22A-7F516033E7CE}" type="pres">
      <dgm:prSet presAssocID="{C7D82BF4-3E3F-B440-B4B5-D7A5E1B29963}" presName="ThreeNodes_2" presStyleLbl="node1" presStyleIdx="1" presStyleCnt="3" custScaleY="116438" custLinFactNeighborX="-6052" custLinFactNeighborY="-138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688924-0B9C-B948-A1F1-572923778C0C}" type="pres">
      <dgm:prSet presAssocID="{C7D82BF4-3E3F-B440-B4B5-D7A5E1B29963}" presName="ThreeNodes_3" presStyleLbl="node1" presStyleIdx="2" presStyleCnt="3" custScaleX="109435" custScaleY="118993" custLinFactNeighborX="-8712" custLinFactNeighborY="-28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7BEE3C-54F0-B140-93A7-3C7847FBFB24}" type="pres">
      <dgm:prSet presAssocID="{C7D82BF4-3E3F-B440-B4B5-D7A5E1B29963}" presName="ThreeConn_1-2" presStyleLbl="fgAccFollowNode1" presStyleIdx="0" presStyleCnt="2" custLinFactNeighborX="-302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D7D14A-9C93-A248-8FC6-9971FF24A9D1}" type="pres">
      <dgm:prSet presAssocID="{C7D82BF4-3E3F-B440-B4B5-D7A5E1B29963}" presName="ThreeConn_2-3" presStyleLbl="fgAccFollowNode1" presStyleIdx="1" presStyleCnt="2" custLinFactNeighborX="-58494" custLinFactNeighborY="-103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A74262-BB53-8448-82CA-3AED7FC07A89}" type="pres">
      <dgm:prSet presAssocID="{C7D82BF4-3E3F-B440-B4B5-D7A5E1B299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B0D39B-0A85-BA49-809D-E9A643B20184}" type="pres">
      <dgm:prSet presAssocID="{C7D82BF4-3E3F-B440-B4B5-D7A5E1B299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38DEC5-0B59-D544-B39B-ADDD781520CE}" type="pres">
      <dgm:prSet presAssocID="{C7D82BF4-3E3F-B440-B4B5-D7A5E1B299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2D98AD-28C2-E646-915C-29E27E1FD14D}" type="presOf" srcId="{D79836DF-E171-5B41-AA70-E1860CD2AC95}" destId="{90F8E259-4406-EE42-8D93-9FF193B8396D}" srcOrd="0" destOrd="0" presId="urn:microsoft.com/office/officeart/2005/8/layout/vProcess5"/>
    <dgm:cxn modelId="{E6C1D3A1-2EFD-A542-9EC9-FF8808B19B0B}" type="presOf" srcId="{0D23F84A-378F-F045-91FE-F3B0067AB79E}" destId="{AAB0D39B-0A85-BA49-809D-E9A643B20184}" srcOrd="1" destOrd="0" presId="urn:microsoft.com/office/officeart/2005/8/layout/vProcess5"/>
    <dgm:cxn modelId="{EE32302B-E645-3745-85F7-D4847DA3AEFA}" type="presOf" srcId="{D79836DF-E171-5B41-AA70-E1860CD2AC95}" destId="{A0A74262-BB53-8448-82CA-3AED7FC07A89}" srcOrd="1" destOrd="0" presId="urn:microsoft.com/office/officeart/2005/8/layout/vProcess5"/>
    <dgm:cxn modelId="{F34FE757-F352-164B-A65D-C2731F3E1FFB}" type="presOf" srcId="{C7D82BF4-3E3F-B440-B4B5-D7A5E1B29963}" destId="{9DEBB6A7-82BB-1D4C-BB3F-07F3A930B37B}" srcOrd="0" destOrd="0" presId="urn:microsoft.com/office/officeart/2005/8/layout/vProcess5"/>
    <dgm:cxn modelId="{58B6217C-1610-264D-A188-F2C19ED4D718}" type="presOf" srcId="{C8CE91CA-9FAA-F743-B874-11B8225E3A19}" destId="{5038DEC5-0B59-D544-B39B-ADDD781520CE}" srcOrd="1" destOrd="0" presId="urn:microsoft.com/office/officeart/2005/8/layout/vProcess5"/>
    <dgm:cxn modelId="{2CF6BFF0-3B34-8D45-8431-364481329888}" type="presOf" srcId="{1F4AA65D-A0C3-BF48-8FD0-D3D8C95AD2C2}" destId="{427BEE3C-54F0-B140-93A7-3C7847FBFB24}" srcOrd="0" destOrd="0" presId="urn:microsoft.com/office/officeart/2005/8/layout/vProcess5"/>
    <dgm:cxn modelId="{9872A98E-017E-1F4A-A478-5E3127B8C157}" srcId="{C7D82BF4-3E3F-B440-B4B5-D7A5E1B29963}" destId="{0D23F84A-378F-F045-91FE-F3B0067AB79E}" srcOrd="1" destOrd="0" parTransId="{709ABA15-6D59-6F46-BE23-14458CF6D7A8}" sibTransId="{BBC340C0-0338-1248-AA93-5F3E6C2ADD61}"/>
    <dgm:cxn modelId="{5E6A8D78-20A8-114F-9A2E-9B54CAEEAF3B}" srcId="{C7D82BF4-3E3F-B440-B4B5-D7A5E1B29963}" destId="{D79836DF-E171-5B41-AA70-E1860CD2AC95}" srcOrd="0" destOrd="0" parTransId="{04F9A063-F282-6A4A-BEB3-BCB1C76C1D3D}" sibTransId="{1F4AA65D-A0C3-BF48-8FD0-D3D8C95AD2C2}"/>
    <dgm:cxn modelId="{C26CD219-8541-5945-9D94-D4782EC929FD}" srcId="{C7D82BF4-3E3F-B440-B4B5-D7A5E1B29963}" destId="{C8CE91CA-9FAA-F743-B874-11B8225E3A19}" srcOrd="2" destOrd="0" parTransId="{86A22BDE-D681-294A-ACE9-7319F5B54483}" sibTransId="{E76DDC9A-3714-944F-972C-C8CBCC049750}"/>
    <dgm:cxn modelId="{B4B5D429-9322-EE44-9E54-D9ACB6B465EE}" type="presOf" srcId="{0D23F84A-378F-F045-91FE-F3B0067AB79E}" destId="{DE469A15-3B06-8A41-A22A-7F516033E7CE}" srcOrd="0" destOrd="0" presId="urn:microsoft.com/office/officeart/2005/8/layout/vProcess5"/>
    <dgm:cxn modelId="{466574E4-FF5F-6149-860F-C49F3F0411E2}" type="presOf" srcId="{C8CE91CA-9FAA-F743-B874-11B8225E3A19}" destId="{76688924-0B9C-B948-A1F1-572923778C0C}" srcOrd="0" destOrd="0" presId="urn:microsoft.com/office/officeart/2005/8/layout/vProcess5"/>
    <dgm:cxn modelId="{83A878AF-AB63-0942-AC0B-4DEEE643EDE1}" type="presOf" srcId="{BBC340C0-0338-1248-AA93-5F3E6C2ADD61}" destId="{ACD7D14A-9C93-A248-8FC6-9971FF24A9D1}" srcOrd="0" destOrd="0" presId="urn:microsoft.com/office/officeart/2005/8/layout/vProcess5"/>
    <dgm:cxn modelId="{6C52ED2E-F4D9-814D-AB58-7A9003CFE798}" type="presParOf" srcId="{9DEBB6A7-82BB-1D4C-BB3F-07F3A930B37B}" destId="{9488E57A-FB7C-A741-8128-B9A697794F4B}" srcOrd="0" destOrd="0" presId="urn:microsoft.com/office/officeart/2005/8/layout/vProcess5"/>
    <dgm:cxn modelId="{89005593-071C-4941-A741-C6F89B3BA3BE}" type="presParOf" srcId="{9DEBB6A7-82BB-1D4C-BB3F-07F3A930B37B}" destId="{90F8E259-4406-EE42-8D93-9FF193B8396D}" srcOrd="1" destOrd="0" presId="urn:microsoft.com/office/officeart/2005/8/layout/vProcess5"/>
    <dgm:cxn modelId="{78D74BC8-3C63-4F48-884A-DFF87F68D6A4}" type="presParOf" srcId="{9DEBB6A7-82BB-1D4C-BB3F-07F3A930B37B}" destId="{DE469A15-3B06-8A41-A22A-7F516033E7CE}" srcOrd="2" destOrd="0" presId="urn:microsoft.com/office/officeart/2005/8/layout/vProcess5"/>
    <dgm:cxn modelId="{31994CD4-2AF4-2B42-81ED-8C374E8876BD}" type="presParOf" srcId="{9DEBB6A7-82BB-1D4C-BB3F-07F3A930B37B}" destId="{76688924-0B9C-B948-A1F1-572923778C0C}" srcOrd="3" destOrd="0" presId="urn:microsoft.com/office/officeart/2005/8/layout/vProcess5"/>
    <dgm:cxn modelId="{AF112448-779A-C142-860A-5774D47EEB37}" type="presParOf" srcId="{9DEBB6A7-82BB-1D4C-BB3F-07F3A930B37B}" destId="{427BEE3C-54F0-B140-93A7-3C7847FBFB24}" srcOrd="4" destOrd="0" presId="urn:microsoft.com/office/officeart/2005/8/layout/vProcess5"/>
    <dgm:cxn modelId="{3B679DF2-2F70-714F-9610-470E5D1E87AB}" type="presParOf" srcId="{9DEBB6A7-82BB-1D4C-BB3F-07F3A930B37B}" destId="{ACD7D14A-9C93-A248-8FC6-9971FF24A9D1}" srcOrd="5" destOrd="0" presId="urn:microsoft.com/office/officeart/2005/8/layout/vProcess5"/>
    <dgm:cxn modelId="{BA44C58B-D24B-D34D-BC68-235EDD425693}" type="presParOf" srcId="{9DEBB6A7-82BB-1D4C-BB3F-07F3A930B37B}" destId="{A0A74262-BB53-8448-82CA-3AED7FC07A89}" srcOrd="6" destOrd="0" presId="urn:microsoft.com/office/officeart/2005/8/layout/vProcess5"/>
    <dgm:cxn modelId="{B3864251-5288-B543-928C-968AC7A7DDFE}" type="presParOf" srcId="{9DEBB6A7-82BB-1D4C-BB3F-07F3A930B37B}" destId="{AAB0D39B-0A85-BA49-809D-E9A643B20184}" srcOrd="7" destOrd="0" presId="urn:microsoft.com/office/officeart/2005/8/layout/vProcess5"/>
    <dgm:cxn modelId="{C3A00C2A-83AD-8848-B069-3E32D5BEBE76}" type="presParOf" srcId="{9DEBB6A7-82BB-1D4C-BB3F-07F3A930B37B}" destId="{5038DEC5-0B59-D544-B39B-ADDD781520C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D75BE-279B-9944-8F5F-EA6E1803D31A}">
      <dsp:nvSpPr>
        <dsp:cNvPr id="0" name=""/>
        <dsp:cNvSpPr/>
      </dsp:nvSpPr>
      <dsp:spPr>
        <a:xfrm>
          <a:off x="2821216" y="2730228"/>
          <a:ext cx="3112361" cy="879675"/>
        </a:xfrm>
        <a:prstGeom prst="ellipse">
          <a:avLst/>
        </a:prstGeom>
        <a:solidFill>
          <a:srgbClr val="FFFFFF">
            <a:lumMod val="75000"/>
          </a:srgb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b="1" kern="1200" dirty="0">
            <a:solidFill>
              <a:srgbClr val="292934"/>
            </a:solidFill>
            <a:latin typeface="Arial"/>
            <a:ea typeface="+mn-ea"/>
            <a:cs typeface="+mn-cs"/>
          </a:endParaRPr>
        </a:p>
      </dsp:txBody>
      <dsp:txXfrm>
        <a:off x="3277011" y="2859053"/>
        <a:ext cx="2200771" cy="622025"/>
      </dsp:txXfrm>
    </dsp:sp>
    <dsp:sp modelId="{C7C545D3-FE16-7E4F-8124-3001681BB4F7}">
      <dsp:nvSpPr>
        <dsp:cNvPr id="0" name=""/>
        <dsp:cNvSpPr/>
      </dsp:nvSpPr>
      <dsp:spPr>
        <a:xfrm rot="12951732">
          <a:off x="2707145" y="2041182"/>
          <a:ext cx="664873" cy="49736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AD8F67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AD8F67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AD8F67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AD8F67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9B0A9-6BB5-E04C-BC4C-29B289FC7AD6}">
      <dsp:nvSpPr>
        <dsp:cNvPr id="0" name=""/>
        <dsp:cNvSpPr/>
      </dsp:nvSpPr>
      <dsp:spPr>
        <a:xfrm>
          <a:off x="1118641" y="750462"/>
          <a:ext cx="1657888" cy="13263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D8F67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AD8F67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AD8F67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AD8F67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Iniquité</a:t>
          </a:r>
          <a:endParaRPr lang="fr-FR" sz="1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157487" y="789308"/>
        <a:ext cx="1580196" cy="1248618"/>
      </dsp:txXfrm>
    </dsp:sp>
    <dsp:sp modelId="{C96B9588-F67D-C44E-877B-21FC02D2D7BB}">
      <dsp:nvSpPr>
        <dsp:cNvPr id="0" name=""/>
        <dsp:cNvSpPr/>
      </dsp:nvSpPr>
      <dsp:spPr>
        <a:xfrm rot="16200000">
          <a:off x="3940145" y="1787726"/>
          <a:ext cx="874504" cy="49736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726056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726056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72605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72605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5E4170-20E4-D944-A5EF-22F4F78300C2}">
      <dsp:nvSpPr>
        <dsp:cNvPr id="0" name=""/>
        <dsp:cNvSpPr/>
      </dsp:nvSpPr>
      <dsp:spPr>
        <a:xfrm>
          <a:off x="3548453" y="216788"/>
          <a:ext cx="1657888" cy="13263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26056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726056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726056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726056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Sur médicalisation</a:t>
          </a:r>
          <a:endParaRPr lang="fr-FR" sz="1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587299" y="255634"/>
        <a:ext cx="1580196" cy="1248618"/>
      </dsp:txXfrm>
    </dsp:sp>
    <dsp:sp modelId="{9BCAB284-8C6B-1E4F-B115-106BCCEC7C9A}">
      <dsp:nvSpPr>
        <dsp:cNvPr id="0" name=""/>
        <dsp:cNvSpPr/>
      </dsp:nvSpPr>
      <dsp:spPr>
        <a:xfrm rot="19802580">
          <a:off x="5240415" y="1914598"/>
          <a:ext cx="617041" cy="49736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4C5A6A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4C5A6A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4C5A6A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4C5A6A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D60D2-DC5E-0E46-A460-3FD0733B8EFD}">
      <dsp:nvSpPr>
        <dsp:cNvPr id="0" name=""/>
        <dsp:cNvSpPr/>
      </dsp:nvSpPr>
      <dsp:spPr>
        <a:xfrm>
          <a:off x="6019768" y="1082568"/>
          <a:ext cx="1657888" cy="13263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C5A6A">
                <a:hueOff val="0"/>
                <a:satOff val="0"/>
                <a:lumOff val="0"/>
                <a:alphaOff val="0"/>
                <a:shade val="70000"/>
                <a:satMod val="150000"/>
              </a:srgbClr>
            </a:gs>
            <a:gs pos="34000">
              <a:srgbClr val="4C5A6A">
                <a:hueOff val="0"/>
                <a:satOff val="0"/>
                <a:lumOff val="0"/>
                <a:alphaOff val="0"/>
                <a:shade val="70000"/>
                <a:satMod val="140000"/>
              </a:srgbClr>
            </a:gs>
            <a:gs pos="70000">
              <a:srgbClr val="4C5A6A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rgbClr>
            </a:gs>
            <a:gs pos="100000">
              <a:srgbClr val="4C5A6A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Sous médicalisation</a:t>
          </a:r>
          <a:endParaRPr lang="fr-FR" sz="1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058614" y="1121414"/>
        <a:ext cx="1580196" cy="1248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21BB8-88CB-F843-A127-0EB74B7D6690}">
      <dsp:nvSpPr>
        <dsp:cNvPr id="0" name=""/>
        <dsp:cNvSpPr/>
      </dsp:nvSpPr>
      <dsp:spPr>
        <a:xfrm>
          <a:off x="3033177" y="1965649"/>
          <a:ext cx="2079716" cy="1377706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0" kern="1200" dirty="0" smtClean="0">
              <a:solidFill>
                <a:srgbClr val="000000"/>
              </a:solidFill>
            </a:rPr>
            <a:t>PSE</a:t>
          </a:r>
          <a:endParaRPr lang="fr-FR" sz="6000" kern="1200" dirty="0">
            <a:solidFill>
              <a:srgbClr val="000000"/>
            </a:solidFill>
          </a:endParaRPr>
        </a:p>
      </dsp:txBody>
      <dsp:txXfrm>
        <a:off x="3337744" y="2167409"/>
        <a:ext cx="1470582" cy="974186"/>
      </dsp:txXfrm>
    </dsp:sp>
    <dsp:sp modelId="{FB17B774-C858-9F47-8726-7DE9017519A6}">
      <dsp:nvSpPr>
        <dsp:cNvPr id="0" name=""/>
        <dsp:cNvSpPr/>
      </dsp:nvSpPr>
      <dsp:spPr>
        <a:xfrm rot="16200000">
          <a:off x="3922768" y="1453200"/>
          <a:ext cx="300534" cy="474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solidFill>
              <a:srgbClr val="000000"/>
            </a:solidFill>
          </a:endParaRPr>
        </a:p>
      </dsp:txBody>
      <dsp:txXfrm>
        <a:off x="3967848" y="1593253"/>
        <a:ext cx="210374" cy="284917"/>
      </dsp:txXfrm>
    </dsp:sp>
    <dsp:sp modelId="{EE60F4C2-4AEE-0B4F-8B18-D3B4A1001A8C}">
      <dsp:nvSpPr>
        <dsp:cNvPr id="0" name=""/>
        <dsp:cNvSpPr/>
      </dsp:nvSpPr>
      <dsp:spPr>
        <a:xfrm>
          <a:off x="2604883" y="1946"/>
          <a:ext cx="2936304" cy="139665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0000"/>
              </a:solidFill>
            </a:rPr>
            <a:t>Transparence 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3034895" y="206482"/>
        <a:ext cx="2076280" cy="987585"/>
      </dsp:txXfrm>
    </dsp:sp>
    <dsp:sp modelId="{605BC5C7-4B6B-DD4D-8356-47E1109C9B92}">
      <dsp:nvSpPr>
        <dsp:cNvPr id="0" name=""/>
        <dsp:cNvSpPr/>
      </dsp:nvSpPr>
      <dsp:spPr>
        <a:xfrm rot="20215736">
          <a:off x="5103091" y="1881534"/>
          <a:ext cx="454502" cy="474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93447"/>
                <a:satOff val="-2002"/>
                <a:lumOff val="102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90000"/>
                <a:hueOff val="93447"/>
                <a:satOff val="-2002"/>
                <a:lumOff val="102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solidFill>
              <a:srgbClr val="000000"/>
            </a:solidFill>
          </a:endParaRPr>
        </a:p>
      </dsp:txBody>
      <dsp:txXfrm>
        <a:off x="5108544" y="2003223"/>
        <a:ext cx="318151" cy="284917"/>
      </dsp:txXfrm>
    </dsp:sp>
    <dsp:sp modelId="{FA18D694-96D7-8344-8FBC-FC2F1EEA1B90}">
      <dsp:nvSpPr>
        <dsp:cNvPr id="0" name=""/>
        <dsp:cNvSpPr/>
      </dsp:nvSpPr>
      <dsp:spPr>
        <a:xfrm>
          <a:off x="5506068" y="835628"/>
          <a:ext cx="2395462" cy="139665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0000"/>
              </a:solidFill>
            </a:rPr>
            <a:t>Participation inclusive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5856875" y="1040164"/>
        <a:ext cx="1693848" cy="987585"/>
      </dsp:txXfrm>
    </dsp:sp>
    <dsp:sp modelId="{90E0B294-45A7-274D-BA73-DCB16239016E}">
      <dsp:nvSpPr>
        <dsp:cNvPr id="0" name=""/>
        <dsp:cNvSpPr/>
      </dsp:nvSpPr>
      <dsp:spPr>
        <a:xfrm rot="1811232">
          <a:off x="4998895" y="3100087"/>
          <a:ext cx="496566" cy="474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>
            <a:solidFill>
              <a:srgbClr val="000000"/>
            </a:solidFill>
          </a:endParaRPr>
        </a:p>
      </dsp:txBody>
      <dsp:txXfrm>
        <a:off x="5008555" y="3159244"/>
        <a:ext cx="354107" cy="284917"/>
      </dsp:txXfrm>
    </dsp:sp>
    <dsp:sp modelId="{96916F55-6FB5-C04C-8E0B-956F6E07FB58}">
      <dsp:nvSpPr>
        <dsp:cNvPr id="0" name=""/>
        <dsp:cNvSpPr/>
      </dsp:nvSpPr>
      <dsp:spPr>
        <a:xfrm>
          <a:off x="5364112" y="3357847"/>
          <a:ext cx="2236956" cy="139665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0000"/>
              </a:solidFill>
            </a:rPr>
            <a:t>Dynamique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5691707" y="3562383"/>
        <a:ext cx="1581766" cy="987585"/>
      </dsp:txXfrm>
    </dsp:sp>
    <dsp:sp modelId="{F419E20E-62B5-5F40-B965-920C3424278D}">
      <dsp:nvSpPr>
        <dsp:cNvPr id="0" name=""/>
        <dsp:cNvSpPr/>
      </dsp:nvSpPr>
      <dsp:spPr>
        <a:xfrm rot="6005589">
          <a:off x="3745875" y="3381388"/>
          <a:ext cx="311016" cy="474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 rot="10800000">
        <a:off x="3800703" y="3430430"/>
        <a:ext cx="217711" cy="284917"/>
      </dsp:txXfrm>
    </dsp:sp>
    <dsp:sp modelId="{9721737A-722A-DC42-9B0F-B314E449972A}">
      <dsp:nvSpPr>
        <dsp:cNvPr id="0" name=""/>
        <dsp:cNvSpPr/>
      </dsp:nvSpPr>
      <dsp:spPr>
        <a:xfrm>
          <a:off x="2569835" y="3912347"/>
          <a:ext cx="2309987" cy="139665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0000"/>
              </a:solidFill>
            </a:rPr>
            <a:t>Données probantes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2908125" y="4116883"/>
        <a:ext cx="1633407" cy="987585"/>
      </dsp:txXfrm>
    </dsp:sp>
    <dsp:sp modelId="{39ABEE1E-5CA7-484B-8844-0B9433C83866}">
      <dsp:nvSpPr>
        <dsp:cNvPr id="0" name=""/>
        <dsp:cNvSpPr/>
      </dsp:nvSpPr>
      <dsp:spPr>
        <a:xfrm rot="9754362">
          <a:off x="2889696" y="2760676"/>
          <a:ext cx="177440" cy="474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 rot="10800000">
        <a:off x="2941706" y="2847678"/>
        <a:ext cx="124208" cy="284917"/>
      </dsp:txXfrm>
    </dsp:sp>
    <dsp:sp modelId="{700BED50-9FCC-204F-951D-FB598B2BEABB}">
      <dsp:nvSpPr>
        <dsp:cNvPr id="0" name=""/>
        <dsp:cNvSpPr/>
      </dsp:nvSpPr>
      <dsp:spPr>
        <a:xfrm>
          <a:off x="161444" y="2731303"/>
          <a:ext cx="2884544" cy="139665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0000"/>
              </a:solidFill>
            </a:rPr>
            <a:t>Recommandations internationales  adaptées au contexte national 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583876" y="2935839"/>
        <a:ext cx="2039680" cy="987585"/>
      </dsp:txXfrm>
    </dsp:sp>
    <dsp:sp modelId="{ED14AEB5-7212-8442-BF03-A130B8BFFD02}">
      <dsp:nvSpPr>
        <dsp:cNvPr id="0" name=""/>
        <dsp:cNvSpPr/>
      </dsp:nvSpPr>
      <dsp:spPr>
        <a:xfrm rot="12138030">
          <a:off x="2735765" y="1937608"/>
          <a:ext cx="336498" cy="4748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93447"/>
                <a:satOff val="-2002"/>
                <a:lumOff val="1027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90000"/>
                <a:hueOff val="93447"/>
                <a:satOff val="-2002"/>
                <a:lumOff val="1027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 rot="10800000">
        <a:off x="2832939" y="2051734"/>
        <a:ext cx="235549" cy="284917"/>
      </dsp:txXfrm>
    </dsp:sp>
    <dsp:sp modelId="{51635BFD-CA98-EC44-85EA-11C02F4167BA}">
      <dsp:nvSpPr>
        <dsp:cNvPr id="0" name=""/>
        <dsp:cNvSpPr/>
      </dsp:nvSpPr>
      <dsp:spPr>
        <a:xfrm>
          <a:off x="665183" y="987245"/>
          <a:ext cx="2090837" cy="139665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0000"/>
              </a:solidFill>
            </a:rPr>
            <a:t>Ressources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971379" y="1191781"/>
        <a:ext cx="1478445" cy="987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32135-FD77-AD45-A433-28ED1FC4C1B2}">
      <dsp:nvSpPr>
        <dsp:cNvPr id="0" name=""/>
        <dsp:cNvSpPr/>
      </dsp:nvSpPr>
      <dsp:spPr>
        <a:xfrm>
          <a:off x="1075944" y="422540"/>
          <a:ext cx="3931920" cy="13655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F77A6-859F-784D-A13E-B586370CCF48}">
      <dsp:nvSpPr>
        <dsp:cNvPr id="0" name=""/>
        <dsp:cNvSpPr/>
      </dsp:nvSpPr>
      <dsp:spPr>
        <a:xfrm>
          <a:off x="2802201" y="4058482"/>
          <a:ext cx="537027" cy="487680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8418D5-9440-C342-AD93-824271A6D9E7}">
      <dsp:nvSpPr>
        <dsp:cNvPr id="0" name=""/>
        <dsp:cNvSpPr/>
      </dsp:nvSpPr>
      <dsp:spPr>
        <a:xfrm>
          <a:off x="1631813" y="4505588"/>
          <a:ext cx="2923812" cy="40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000000"/>
              </a:solidFill>
            </a:rPr>
            <a:t>PSE</a:t>
          </a:r>
          <a:endParaRPr lang="fr-FR" sz="2800" b="1" kern="1200" dirty="0">
            <a:solidFill>
              <a:srgbClr val="000000"/>
            </a:solidFill>
          </a:endParaRPr>
        </a:p>
      </dsp:txBody>
      <dsp:txXfrm>
        <a:off x="1631813" y="4505588"/>
        <a:ext cx="2923812" cy="405700"/>
      </dsp:txXfrm>
    </dsp:sp>
    <dsp:sp modelId="{2B92E7C4-662D-3E48-A448-416A189337AE}">
      <dsp:nvSpPr>
        <dsp:cNvPr id="0" name=""/>
        <dsp:cNvSpPr/>
      </dsp:nvSpPr>
      <dsp:spPr>
        <a:xfrm>
          <a:off x="1306224" y="1092545"/>
          <a:ext cx="1371600" cy="1371600"/>
        </a:xfrm>
        <a:prstGeom prst="ellipse">
          <a:avLst/>
        </a:prstGeom>
        <a:solidFill>
          <a:srgbClr val="22FF0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000000"/>
              </a:solidFill>
            </a:rPr>
            <a:t>Adolescents 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1507090" y="1293411"/>
        <a:ext cx="969868" cy="969868"/>
      </dsp:txXfrm>
    </dsp:sp>
    <dsp:sp modelId="{045D35B9-6D56-8548-8906-6BE161D72EF7}">
      <dsp:nvSpPr>
        <dsp:cNvPr id="0" name=""/>
        <dsp:cNvSpPr/>
      </dsp:nvSpPr>
      <dsp:spPr>
        <a:xfrm>
          <a:off x="2273099" y="251985"/>
          <a:ext cx="1371600" cy="1371600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000000"/>
              </a:solidFill>
            </a:rPr>
            <a:t>Enfants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2473965" y="452851"/>
        <a:ext cx="969868" cy="969868"/>
      </dsp:txXfrm>
    </dsp:sp>
    <dsp:sp modelId="{9098C2B9-749A-B345-B2F1-86470A3A43E9}">
      <dsp:nvSpPr>
        <dsp:cNvPr id="0" name=""/>
        <dsp:cNvSpPr/>
      </dsp:nvSpPr>
      <dsp:spPr>
        <a:xfrm>
          <a:off x="3488312" y="17239"/>
          <a:ext cx="1371600" cy="13716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solidFill>
                <a:srgbClr val="000000"/>
              </a:solidFill>
            </a:rPr>
            <a:t>Santé maternelle et néonatale 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3689178" y="218105"/>
        <a:ext cx="969868" cy="969868"/>
      </dsp:txXfrm>
    </dsp:sp>
    <dsp:sp modelId="{06882E88-2B72-DE42-9F63-F6DF73ABE809}">
      <dsp:nvSpPr>
        <dsp:cNvPr id="0" name=""/>
        <dsp:cNvSpPr/>
      </dsp:nvSpPr>
      <dsp:spPr>
        <a:xfrm>
          <a:off x="724210" y="142929"/>
          <a:ext cx="4691274" cy="373376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C4A90-67CF-EB4C-9612-4AD5F7D224A6}">
      <dsp:nvSpPr>
        <dsp:cNvPr id="0" name=""/>
        <dsp:cNvSpPr/>
      </dsp:nvSpPr>
      <dsp:spPr>
        <a:xfrm>
          <a:off x="1339469" y="0"/>
          <a:ext cx="2267353" cy="1640264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Droit </a:t>
          </a:r>
          <a:endParaRPr lang="fr-FR" sz="1600" b="1" kern="1200" dirty="0">
            <a:solidFill>
              <a:srgbClr val="000000"/>
            </a:solidFill>
          </a:endParaRPr>
        </a:p>
      </dsp:txBody>
      <dsp:txXfrm>
        <a:off x="1906307" y="820132"/>
        <a:ext cx="1133677" cy="820132"/>
      </dsp:txXfrm>
    </dsp:sp>
    <dsp:sp modelId="{155052B4-B765-F449-8209-C04894091E82}">
      <dsp:nvSpPr>
        <dsp:cNvPr id="0" name=""/>
        <dsp:cNvSpPr/>
      </dsp:nvSpPr>
      <dsp:spPr>
        <a:xfrm>
          <a:off x="247282" y="1640264"/>
          <a:ext cx="2246948" cy="1640264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Ethique </a:t>
          </a:r>
          <a:endParaRPr lang="fr-FR" sz="1600" b="1" kern="1200" dirty="0">
            <a:solidFill>
              <a:srgbClr val="000000"/>
            </a:solidFill>
          </a:endParaRPr>
        </a:p>
      </dsp:txBody>
      <dsp:txXfrm>
        <a:off x="809019" y="2460396"/>
        <a:ext cx="1123474" cy="820132"/>
      </dsp:txXfrm>
    </dsp:sp>
    <dsp:sp modelId="{BFACC84D-CB29-E941-B57C-34F98AF2FB56}">
      <dsp:nvSpPr>
        <dsp:cNvPr id="0" name=""/>
        <dsp:cNvSpPr/>
      </dsp:nvSpPr>
      <dsp:spPr>
        <a:xfrm rot="10800000">
          <a:off x="1414970" y="1640264"/>
          <a:ext cx="2116317" cy="1640264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Solidarité </a:t>
          </a:r>
          <a:endParaRPr lang="fr-FR" sz="1600" b="1" kern="1200" dirty="0">
            <a:solidFill>
              <a:srgbClr val="000000"/>
            </a:solidFill>
          </a:endParaRPr>
        </a:p>
      </dsp:txBody>
      <dsp:txXfrm rot="10800000">
        <a:off x="1944049" y="1640264"/>
        <a:ext cx="1058159" cy="820132"/>
      </dsp:txXfrm>
    </dsp:sp>
    <dsp:sp modelId="{E454AA85-560F-5B45-9037-AC62BD405190}">
      <dsp:nvSpPr>
        <dsp:cNvPr id="0" name=""/>
        <dsp:cNvSpPr/>
      </dsp:nvSpPr>
      <dsp:spPr>
        <a:xfrm>
          <a:off x="2492472" y="1608902"/>
          <a:ext cx="2158899" cy="1640264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Équité</a:t>
          </a:r>
          <a:endParaRPr lang="fr-FR" sz="1600" b="1" kern="1200" dirty="0">
            <a:solidFill>
              <a:srgbClr val="000000"/>
            </a:solidFill>
          </a:endParaRPr>
        </a:p>
      </dsp:txBody>
      <dsp:txXfrm>
        <a:off x="3032197" y="2429034"/>
        <a:ext cx="1079449" cy="820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0C991-1908-AD41-AD2B-CD056096FF0A}">
      <dsp:nvSpPr>
        <dsp:cNvPr id="0" name=""/>
        <dsp:cNvSpPr/>
      </dsp:nvSpPr>
      <dsp:spPr>
        <a:xfrm>
          <a:off x="2159217" y="2716943"/>
          <a:ext cx="403956" cy="1523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978" y="0"/>
              </a:lnTo>
              <a:lnTo>
                <a:pt x="201978" y="1523215"/>
              </a:lnTo>
              <a:lnTo>
                <a:pt x="403956" y="152321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chemeClr val="tx1"/>
            </a:solidFill>
          </a:endParaRPr>
        </a:p>
      </dsp:txBody>
      <dsp:txXfrm>
        <a:off x="2321799" y="3439154"/>
        <a:ext cx="78793" cy="78793"/>
      </dsp:txXfrm>
    </dsp:sp>
    <dsp:sp modelId="{94C3C7D0-3930-2C46-A3A5-39A6A079E928}">
      <dsp:nvSpPr>
        <dsp:cNvPr id="0" name=""/>
        <dsp:cNvSpPr/>
      </dsp:nvSpPr>
      <dsp:spPr>
        <a:xfrm>
          <a:off x="2159217" y="2716943"/>
          <a:ext cx="507046" cy="15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523" y="0"/>
              </a:lnTo>
              <a:lnTo>
                <a:pt x="253523" y="150490"/>
              </a:lnTo>
              <a:lnTo>
                <a:pt x="507046" y="15049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chemeClr val="tx1"/>
            </a:solidFill>
          </a:endParaRPr>
        </a:p>
      </dsp:txBody>
      <dsp:txXfrm>
        <a:off x="2399518" y="2778965"/>
        <a:ext cx="26445" cy="26445"/>
      </dsp:txXfrm>
    </dsp:sp>
    <dsp:sp modelId="{C58C27DD-1D75-1F4D-8C4A-F1C80ED1C12D}">
      <dsp:nvSpPr>
        <dsp:cNvPr id="0" name=""/>
        <dsp:cNvSpPr/>
      </dsp:nvSpPr>
      <dsp:spPr>
        <a:xfrm>
          <a:off x="2159217" y="1409469"/>
          <a:ext cx="526906" cy="1307473"/>
        </a:xfrm>
        <a:custGeom>
          <a:avLst/>
          <a:gdLst/>
          <a:ahLst/>
          <a:cxnLst/>
          <a:rect l="0" t="0" r="0" b="0"/>
          <a:pathLst>
            <a:path>
              <a:moveTo>
                <a:pt x="0" y="1307473"/>
              </a:moveTo>
              <a:lnTo>
                <a:pt x="263453" y="1307473"/>
              </a:lnTo>
              <a:lnTo>
                <a:pt x="263453" y="0"/>
              </a:lnTo>
              <a:lnTo>
                <a:pt x="526906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>
            <a:solidFill>
              <a:schemeClr val="tx1"/>
            </a:solidFill>
          </a:endParaRPr>
        </a:p>
      </dsp:txBody>
      <dsp:txXfrm>
        <a:off x="2387430" y="2027965"/>
        <a:ext cx="70482" cy="70482"/>
      </dsp:txXfrm>
    </dsp:sp>
    <dsp:sp modelId="{411F1909-CCBB-5042-9CCF-3576985374BD}">
      <dsp:nvSpPr>
        <dsp:cNvPr id="0" name=""/>
        <dsp:cNvSpPr/>
      </dsp:nvSpPr>
      <dsp:spPr>
        <a:xfrm rot="16200000">
          <a:off x="-712971" y="1663754"/>
          <a:ext cx="3638002" cy="210637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>
              <a:solidFill>
                <a:schemeClr val="tx1"/>
              </a:solidFill>
            </a:rPr>
            <a:t>Paquet de services essentiels de qualité pour tous</a:t>
          </a:r>
          <a:endParaRPr lang="fr-FR" sz="3800" kern="1200" dirty="0">
            <a:solidFill>
              <a:schemeClr val="tx1"/>
            </a:solidFill>
          </a:endParaRPr>
        </a:p>
      </dsp:txBody>
      <dsp:txXfrm>
        <a:off x="-712971" y="1663754"/>
        <a:ext cx="3638002" cy="2106376"/>
      </dsp:txXfrm>
    </dsp:sp>
    <dsp:sp modelId="{FB12562A-9280-D14F-81AB-164615E59F03}">
      <dsp:nvSpPr>
        <dsp:cNvPr id="0" name=""/>
        <dsp:cNvSpPr/>
      </dsp:nvSpPr>
      <dsp:spPr>
        <a:xfrm>
          <a:off x="2686124" y="772192"/>
          <a:ext cx="5714757" cy="127455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>
              <a:solidFill>
                <a:schemeClr val="tx1"/>
              </a:solidFill>
            </a:rPr>
            <a:t>Moyen de renforcement de l’équité de l’accès aux services de santé</a:t>
          </a:r>
          <a:endParaRPr lang="fr-FR" sz="2800" b="0" kern="1200" dirty="0">
            <a:solidFill>
              <a:schemeClr val="tx1"/>
            </a:solidFill>
          </a:endParaRPr>
        </a:p>
      </dsp:txBody>
      <dsp:txXfrm>
        <a:off x="2686124" y="772192"/>
        <a:ext cx="5714757" cy="1274555"/>
      </dsp:txXfrm>
    </dsp:sp>
    <dsp:sp modelId="{66A492D5-E71D-FE46-9C81-36B9A09D2849}">
      <dsp:nvSpPr>
        <dsp:cNvPr id="0" name=""/>
        <dsp:cNvSpPr/>
      </dsp:nvSpPr>
      <dsp:spPr>
        <a:xfrm>
          <a:off x="2666264" y="2335566"/>
          <a:ext cx="5683810" cy="10637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Moyen d’harmonisation de l’offre des services de santé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2666264" y="2335566"/>
        <a:ext cx="5683810" cy="1063732"/>
      </dsp:txXfrm>
    </dsp:sp>
    <dsp:sp modelId="{D17E20EF-B170-504B-B371-282190C39310}">
      <dsp:nvSpPr>
        <dsp:cNvPr id="0" name=""/>
        <dsp:cNvSpPr/>
      </dsp:nvSpPr>
      <dsp:spPr>
        <a:xfrm>
          <a:off x="2563174" y="3750280"/>
          <a:ext cx="5840677" cy="979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1"/>
              </a:solidFill>
            </a:rPr>
            <a:t>Déterminant majeur dans l’allocation des ressources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2563174" y="3750280"/>
        <a:ext cx="5840677" cy="9797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5A513-1223-C040-9A05-E5E6B03518E7}">
      <dsp:nvSpPr>
        <dsp:cNvPr id="0" name=""/>
        <dsp:cNvSpPr/>
      </dsp:nvSpPr>
      <dsp:spPr>
        <a:xfrm>
          <a:off x="0" y="1792478"/>
          <a:ext cx="1635719" cy="13267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PSE= équité renforcée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38860" y="1831338"/>
        <a:ext cx="1557999" cy="1249054"/>
      </dsp:txXfrm>
    </dsp:sp>
    <dsp:sp modelId="{3F49CCC3-720C-CE4D-AA2C-227FAE21AE71}">
      <dsp:nvSpPr>
        <dsp:cNvPr id="0" name=""/>
        <dsp:cNvSpPr/>
      </dsp:nvSpPr>
      <dsp:spPr>
        <a:xfrm rot="18274882">
          <a:off x="1399612" y="1989841"/>
          <a:ext cx="1092012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1092012" y="164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1918319" y="1979026"/>
        <a:ext cx="54600" cy="54600"/>
      </dsp:txXfrm>
    </dsp:sp>
    <dsp:sp modelId="{3A1B20BA-9E09-9C44-A20A-0C39E6D7B52C}">
      <dsp:nvSpPr>
        <dsp:cNvPr id="0" name=""/>
        <dsp:cNvSpPr/>
      </dsp:nvSpPr>
      <dsp:spPr>
        <a:xfrm>
          <a:off x="2255519" y="995079"/>
          <a:ext cx="3456652" cy="112341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Organisation territoriale de l’offre (verticale et horizontale) optimale et dynamique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2288423" y="1027983"/>
        <a:ext cx="3390844" cy="1057609"/>
      </dsp:txXfrm>
    </dsp:sp>
    <dsp:sp modelId="{80156D60-33E4-494D-85F9-E126AEF7FBB8}">
      <dsp:nvSpPr>
        <dsp:cNvPr id="0" name=""/>
        <dsp:cNvSpPr/>
      </dsp:nvSpPr>
      <dsp:spPr>
        <a:xfrm rot="18940981">
          <a:off x="5533406" y="1101341"/>
          <a:ext cx="1256639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1256639" y="16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6130310" y="1086410"/>
        <a:ext cx="62831" cy="62831"/>
      </dsp:txXfrm>
    </dsp:sp>
    <dsp:sp modelId="{D3D6B8FC-A65C-0F4E-BD75-D6E57C9D26AA}">
      <dsp:nvSpPr>
        <dsp:cNvPr id="0" name=""/>
        <dsp:cNvSpPr/>
      </dsp:nvSpPr>
      <dsp:spPr>
        <a:xfrm>
          <a:off x="6611280" y="230353"/>
          <a:ext cx="2146511" cy="897022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Revisiter les rôles par niveau de soins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6637553" y="256626"/>
        <a:ext cx="2093965" cy="844476"/>
      </dsp:txXfrm>
    </dsp:sp>
    <dsp:sp modelId="{DBA1926A-2AD6-974B-AB33-03F02B909D55}">
      <dsp:nvSpPr>
        <dsp:cNvPr id="0" name=""/>
        <dsp:cNvSpPr/>
      </dsp:nvSpPr>
      <dsp:spPr>
        <a:xfrm rot="1407269">
          <a:off x="5671683" y="1735350"/>
          <a:ext cx="980085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980085" y="16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137224" y="1727333"/>
        <a:ext cx="49004" cy="49004"/>
      </dsp:txXfrm>
    </dsp:sp>
    <dsp:sp modelId="{FF1253FC-072F-0946-9C4D-4EFE359AE579}">
      <dsp:nvSpPr>
        <dsp:cNvPr id="0" name=""/>
        <dsp:cNvSpPr/>
      </dsp:nvSpPr>
      <dsp:spPr>
        <a:xfrm>
          <a:off x="6611280" y="1394329"/>
          <a:ext cx="2176493" cy="1105105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Renforcer la communication entre les niveaux (e- santé)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6643647" y="1426696"/>
        <a:ext cx="2111759" cy="1040371"/>
      </dsp:txXfrm>
    </dsp:sp>
    <dsp:sp modelId="{725BC4C8-E5C8-1A4B-9E77-FFB48189AC13}">
      <dsp:nvSpPr>
        <dsp:cNvPr id="0" name=""/>
        <dsp:cNvSpPr/>
      </dsp:nvSpPr>
      <dsp:spPr>
        <a:xfrm rot="3656906">
          <a:off x="5235949" y="2349601"/>
          <a:ext cx="1851552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1851552" y="16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6115437" y="2319797"/>
        <a:ext cx="92577" cy="92577"/>
      </dsp:txXfrm>
    </dsp:sp>
    <dsp:sp modelId="{635F8350-150A-D54D-96FA-066F4EC8572F}">
      <dsp:nvSpPr>
        <dsp:cNvPr id="0" name=""/>
        <dsp:cNvSpPr/>
      </dsp:nvSpPr>
      <dsp:spPr>
        <a:xfrm>
          <a:off x="6611280" y="2703669"/>
          <a:ext cx="2193097" cy="943430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Envisager des pôles  inter-régionaux fonctionnels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6638912" y="2731301"/>
        <a:ext cx="2137833" cy="888166"/>
      </dsp:txXfrm>
    </dsp:sp>
    <dsp:sp modelId="{313E61E4-CB2F-FC4A-95CB-0CFF98A0A693}">
      <dsp:nvSpPr>
        <dsp:cNvPr id="0" name=""/>
        <dsp:cNvSpPr/>
      </dsp:nvSpPr>
      <dsp:spPr>
        <a:xfrm rot="4375865">
          <a:off x="976085" y="3331946"/>
          <a:ext cx="1867386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1867386" y="164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 dirty="0"/>
        </a:p>
      </dsp:txBody>
      <dsp:txXfrm>
        <a:off x="1863093" y="3301747"/>
        <a:ext cx="93369" cy="93369"/>
      </dsp:txXfrm>
    </dsp:sp>
    <dsp:sp modelId="{D6F36B6F-5A65-B64F-ADD5-F3FFDB500683}">
      <dsp:nvSpPr>
        <dsp:cNvPr id="0" name=""/>
        <dsp:cNvSpPr/>
      </dsp:nvSpPr>
      <dsp:spPr>
        <a:xfrm>
          <a:off x="2183837" y="3788401"/>
          <a:ext cx="3383820" cy="905192"/>
        </a:xfrm>
        <a:prstGeom prst="roundRect">
          <a:avLst>
            <a:gd name="adj" fmla="val 10000"/>
          </a:avLst>
        </a:prstGeom>
        <a:pattFill prst="pct30">
          <a:fgClr>
            <a:srgbClr val="E6B9B8"/>
          </a:fgClr>
          <a:bgClr>
            <a:schemeClr val="bg2">
              <a:lumMod val="75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Prise en considération des plus défavorisés dans le financement public de la santé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2210349" y="3814913"/>
        <a:ext cx="3330796" cy="852168"/>
      </dsp:txXfrm>
    </dsp:sp>
    <dsp:sp modelId="{9C22275E-E7C6-C342-8111-0E1A9D966251}">
      <dsp:nvSpPr>
        <dsp:cNvPr id="0" name=""/>
        <dsp:cNvSpPr/>
      </dsp:nvSpPr>
      <dsp:spPr>
        <a:xfrm rot="48886">
          <a:off x="5567589" y="4234178"/>
          <a:ext cx="1359417" cy="32970"/>
        </a:xfrm>
        <a:custGeom>
          <a:avLst/>
          <a:gdLst/>
          <a:ahLst/>
          <a:cxnLst/>
          <a:rect l="0" t="0" r="0" b="0"/>
          <a:pathLst>
            <a:path>
              <a:moveTo>
                <a:pt x="0" y="16485"/>
              </a:moveTo>
              <a:lnTo>
                <a:pt x="1359417" y="16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213312" y="4216678"/>
        <a:ext cx="67970" cy="67970"/>
      </dsp:txXfrm>
    </dsp:sp>
    <dsp:sp modelId="{6DE57165-8985-2D44-A821-0FF3AD2C55E6}">
      <dsp:nvSpPr>
        <dsp:cNvPr id="0" name=""/>
        <dsp:cNvSpPr/>
      </dsp:nvSpPr>
      <dsp:spPr>
        <a:xfrm>
          <a:off x="6926937" y="3788614"/>
          <a:ext cx="1886860" cy="943430"/>
        </a:xfrm>
        <a:prstGeom prst="roundRect">
          <a:avLst>
            <a:gd name="adj" fmla="val 10000"/>
          </a:avLst>
        </a:prstGeom>
        <a:pattFill prst="pct30">
          <a:fgClr>
            <a:srgbClr val="E6B9B8"/>
          </a:fgClr>
          <a:bgClr>
            <a:schemeClr val="bg2">
              <a:lumMod val="75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 Evoluer vers un Régime unifié de base pour tous 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6954569" y="3816246"/>
        <a:ext cx="1831596" cy="888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5A513-1223-C040-9A05-E5E6B03518E7}">
      <dsp:nvSpPr>
        <dsp:cNvPr id="0" name=""/>
        <dsp:cNvSpPr/>
      </dsp:nvSpPr>
      <dsp:spPr>
        <a:xfrm>
          <a:off x="5968" y="1306051"/>
          <a:ext cx="1481077" cy="17481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PSE= une offre des services (publique et privée) harmonisée</a:t>
          </a:r>
          <a:endParaRPr lang="fr-FR" sz="2000" b="1" kern="1200" dirty="0">
            <a:solidFill>
              <a:srgbClr val="000000"/>
            </a:solidFill>
          </a:endParaRPr>
        </a:p>
      </dsp:txBody>
      <dsp:txXfrm>
        <a:off x="49347" y="1349430"/>
        <a:ext cx="1394319" cy="1661388"/>
      </dsp:txXfrm>
    </dsp:sp>
    <dsp:sp modelId="{3F49CCC3-720C-CE4D-AA2C-227FAE21AE71}">
      <dsp:nvSpPr>
        <dsp:cNvPr id="0" name=""/>
        <dsp:cNvSpPr/>
      </dsp:nvSpPr>
      <dsp:spPr>
        <a:xfrm rot="291063">
          <a:off x="1485748" y="2195830"/>
          <a:ext cx="724477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724477" y="14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1829875" y="2192645"/>
        <a:ext cx="36223" cy="36223"/>
      </dsp:txXfrm>
    </dsp:sp>
    <dsp:sp modelId="{3A1B20BA-9E09-9C44-A20A-0C39E6D7B52C}">
      <dsp:nvSpPr>
        <dsp:cNvPr id="0" name=""/>
        <dsp:cNvSpPr/>
      </dsp:nvSpPr>
      <dsp:spPr>
        <a:xfrm>
          <a:off x="2208928" y="1197883"/>
          <a:ext cx="1724569" cy="208701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La santé familiale (publique et privée) porte d’entrée privilégiée du système 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2259439" y="1248394"/>
        <a:ext cx="1623547" cy="1985991"/>
      </dsp:txXfrm>
    </dsp:sp>
    <dsp:sp modelId="{80156D60-33E4-494D-85F9-E126AEF7FBB8}">
      <dsp:nvSpPr>
        <dsp:cNvPr id="0" name=""/>
        <dsp:cNvSpPr/>
      </dsp:nvSpPr>
      <dsp:spPr>
        <a:xfrm rot="18396867">
          <a:off x="3613129" y="1589283"/>
          <a:ext cx="1587657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1587657" y="1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 dirty="0"/>
        </a:p>
      </dsp:txBody>
      <dsp:txXfrm>
        <a:off x="4367267" y="1564518"/>
        <a:ext cx="79382" cy="79382"/>
      </dsp:txXfrm>
    </dsp:sp>
    <dsp:sp modelId="{D3D6B8FC-A65C-0F4E-BD75-D6E57C9D26AA}">
      <dsp:nvSpPr>
        <dsp:cNvPr id="0" name=""/>
        <dsp:cNvSpPr/>
      </dsp:nvSpPr>
      <dsp:spPr>
        <a:xfrm>
          <a:off x="4880420" y="542166"/>
          <a:ext cx="1708475" cy="849727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Incitatifs aux usagers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4905308" y="567054"/>
        <a:ext cx="1658699" cy="799951"/>
      </dsp:txXfrm>
    </dsp:sp>
    <dsp:sp modelId="{963D2EF6-57D5-B841-9994-96CDF69F7480}">
      <dsp:nvSpPr>
        <dsp:cNvPr id="0" name=""/>
        <dsp:cNvSpPr/>
      </dsp:nvSpPr>
      <dsp:spPr>
        <a:xfrm rot="2244490">
          <a:off x="6524449" y="1142457"/>
          <a:ext cx="626691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626691" y="14926"/>
              </a:lnTo>
            </a:path>
          </a:pathLst>
        </a:custGeom>
        <a:noFill/>
        <a:ln w="9525" cap="flat" cmpd="sng" algn="ctr">
          <a:solidFill>
            <a:srgbClr val="77933C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822127" y="1141717"/>
        <a:ext cx="31334" cy="31334"/>
      </dsp:txXfrm>
    </dsp:sp>
    <dsp:sp modelId="{18BC814B-373C-8542-AB22-C81ABDFFEB36}">
      <dsp:nvSpPr>
        <dsp:cNvPr id="0" name=""/>
        <dsp:cNvSpPr/>
      </dsp:nvSpPr>
      <dsp:spPr>
        <a:xfrm>
          <a:off x="7086694" y="920619"/>
          <a:ext cx="1708475" cy="854237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Dossier médical unique 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7111714" y="945639"/>
        <a:ext cx="1658435" cy="804197"/>
      </dsp:txXfrm>
    </dsp:sp>
    <dsp:sp modelId="{56A71099-2163-3343-9B97-D4A9FC85B37B}">
      <dsp:nvSpPr>
        <dsp:cNvPr id="0" name=""/>
        <dsp:cNvSpPr/>
      </dsp:nvSpPr>
      <dsp:spPr>
        <a:xfrm rot="3653021">
          <a:off x="3536248" y="2902426"/>
          <a:ext cx="1547473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1547473" y="1492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71298" y="2878666"/>
        <a:ext cx="77373" cy="77373"/>
      </dsp:txXfrm>
    </dsp:sp>
    <dsp:sp modelId="{DBA6A74C-1FA6-2F4D-86D0-0D8A3DF718EE}">
      <dsp:nvSpPr>
        <dsp:cNvPr id="0" name=""/>
        <dsp:cNvSpPr/>
      </dsp:nvSpPr>
      <dsp:spPr>
        <a:xfrm>
          <a:off x="4686473" y="3166196"/>
          <a:ext cx="1837567" cy="85423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Incitatifs aux prestataires 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4711493" y="3191216"/>
        <a:ext cx="1787527" cy="804197"/>
      </dsp:txXfrm>
    </dsp:sp>
    <dsp:sp modelId="{BAD8FE01-DBA6-A044-8418-9AAC7A866E3D}">
      <dsp:nvSpPr>
        <dsp:cNvPr id="0" name=""/>
        <dsp:cNvSpPr/>
      </dsp:nvSpPr>
      <dsp:spPr>
        <a:xfrm rot="17968296">
          <a:off x="6227021" y="3069370"/>
          <a:ext cx="1169352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1169352" y="14926"/>
              </a:lnTo>
            </a:path>
          </a:pathLst>
        </a:custGeom>
        <a:noFill/>
        <a:ln w="9525" cap="flat" cmpd="sng" algn="ctr">
          <a:solidFill>
            <a:srgbClr val="D9969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782464" y="3055063"/>
        <a:ext cx="58467" cy="58467"/>
      </dsp:txXfrm>
    </dsp:sp>
    <dsp:sp modelId="{D240A7A7-3AD6-7842-89C5-D834C6B0A3CE}">
      <dsp:nvSpPr>
        <dsp:cNvPr id="0" name=""/>
        <dsp:cNvSpPr/>
      </dsp:nvSpPr>
      <dsp:spPr>
        <a:xfrm>
          <a:off x="7099353" y="2148159"/>
          <a:ext cx="1708475" cy="854237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Référentiels et parcours de soins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7124373" y="2173179"/>
        <a:ext cx="1658435" cy="804197"/>
      </dsp:txXfrm>
    </dsp:sp>
    <dsp:sp modelId="{3ECE2F54-F7CA-1A49-89D7-E5FBCF94B308}">
      <dsp:nvSpPr>
        <dsp:cNvPr id="0" name=""/>
        <dsp:cNvSpPr/>
      </dsp:nvSpPr>
      <dsp:spPr>
        <a:xfrm rot="21387161">
          <a:off x="6523489" y="3560556"/>
          <a:ext cx="576416" cy="29853"/>
        </a:xfrm>
        <a:custGeom>
          <a:avLst/>
          <a:gdLst/>
          <a:ahLst/>
          <a:cxnLst/>
          <a:rect l="0" t="0" r="0" b="0"/>
          <a:pathLst>
            <a:path>
              <a:moveTo>
                <a:pt x="0" y="14926"/>
              </a:moveTo>
              <a:lnTo>
                <a:pt x="576416" y="14926"/>
              </a:lnTo>
            </a:path>
          </a:pathLst>
        </a:custGeom>
        <a:noFill/>
        <a:ln w="9525" cap="flat" cmpd="sng" algn="ctr">
          <a:solidFill>
            <a:srgbClr val="D99694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797287" y="3561073"/>
        <a:ext cx="28820" cy="28820"/>
      </dsp:txXfrm>
    </dsp:sp>
    <dsp:sp modelId="{8301AF4F-D696-974C-B94C-AF72FD551DD3}">
      <dsp:nvSpPr>
        <dsp:cNvPr id="0" name=""/>
        <dsp:cNvSpPr/>
      </dsp:nvSpPr>
      <dsp:spPr>
        <a:xfrm>
          <a:off x="7099353" y="3130532"/>
          <a:ext cx="1708475" cy="854237"/>
        </a:xfrm>
        <a:prstGeom prst="roundRect">
          <a:avLst>
            <a:gd name="adj" fmla="val 10000"/>
          </a:avLst>
        </a:prstGeom>
        <a:solidFill>
          <a:srgbClr val="D7E4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Accréditation 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7124373" y="3155552"/>
        <a:ext cx="1658435" cy="8041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B598D-54C6-0B4B-947F-60D0EF33A98A}">
      <dsp:nvSpPr>
        <dsp:cNvPr id="0" name=""/>
        <dsp:cNvSpPr/>
      </dsp:nvSpPr>
      <dsp:spPr>
        <a:xfrm>
          <a:off x="5702017" y="2575277"/>
          <a:ext cx="521544" cy="43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520" y="0"/>
              </a:lnTo>
              <a:lnTo>
                <a:pt x="262520" y="435316"/>
              </a:lnTo>
              <a:lnTo>
                <a:pt x="521544" y="43531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E5E6D-6207-044E-BE4A-8EFF68B0C294}">
      <dsp:nvSpPr>
        <dsp:cNvPr id="0" name=""/>
        <dsp:cNvSpPr/>
      </dsp:nvSpPr>
      <dsp:spPr>
        <a:xfrm>
          <a:off x="5702017" y="1414744"/>
          <a:ext cx="521544" cy="1160533"/>
        </a:xfrm>
        <a:custGeom>
          <a:avLst/>
          <a:gdLst/>
          <a:ahLst/>
          <a:cxnLst/>
          <a:rect l="0" t="0" r="0" b="0"/>
          <a:pathLst>
            <a:path>
              <a:moveTo>
                <a:pt x="0" y="1160533"/>
              </a:moveTo>
              <a:lnTo>
                <a:pt x="262520" y="1160533"/>
              </a:lnTo>
              <a:lnTo>
                <a:pt x="262520" y="0"/>
              </a:lnTo>
              <a:lnTo>
                <a:pt x="521544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5856C-17C2-1044-8000-901803B67673}">
      <dsp:nvSpPr>
        <dsp:cNvPr id="0" name=""/>
        <dsp:cNvSpPr/>
      </dsp:nvSpPr>
      <dsp:spPr>
        <a:xfrm>
          <a:off x="2593733" y="2529557"/>
          <a:ext cx="5180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047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C3117-E04C-6941-986A-8F4C51AE8733}">
      <dsp:nvSpPr>
        <dsp:cNvPr id="0" name=""/>
        <dsp:cNvSpPr/>
      </dsp:nvSpPr>
      <dsp:spPr>
        <a:xfrm>
          <a:off x="3496" y="2180266"/>
          <a:ext cx="2590236" cy="790022"/>
        </a:xfrm>
        <a:prstGeom prst="rect">
          <a:avLst/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PSE= déterminant majeur des allocations des ressources </a:t>
          </a:r>
        </a:p>
      </dsp:txBody>
      <dsp:txXfrm>
        <a:off x="3496" y="2180266"/>
        <a:ext cx="2590236" cy="790022"/>
      </dsp:txXfrm>
    </dsp:sp>
    <dsp:sp modelId="{98DF6D45-5482-FB47-B73A-374F0B32019F}">
      <dsp:nvSpPr>
        <dsp:cNvPr id="0" name=""/>
        <dsp:cNvSpPr/>
      </dsp:nvSpPr>
      <dsp:spPr>
        <a:xfrm>
          <a:off x="3111780" y="1537765"/>
          <a:ext cx="2590236" cy="207502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>
              <a:solidFill>
                <a:srgbClr val="000000"/>
              </a:solidFill>
            </a:rPr>
            <a:t>Alignement des ressources aux différents niveaux en fonction de la  disponibilité et de l’utilisation du PSE </a:t>
          </a:r>
          <a:endParaRPr lang="fr-FR" sz="2000" b="0" kern="1200" dirty="0">
            <a:solidFill>
              <a:srgbClr val="000000"/>
            </a:solidFill>
          </a:endParaRPr>
        </a:p>
      </dsp:txBody>
      <dsp:txXfrm>
        <a:off x="3111780" y="1537765"/>
        <a:ext cx="2590236" cy="2075024"/>
      </dsp:txXfrm>
    </dsp:sp>
    <dsp:sp modelId="{A1B6E949-D2D7-9941-BBF0-B977C4956390}">
      <dsp:nvSpPr>
        <dsp:cNvPr id="0" name=""/>
        <dsp:cNvSpPr/>
      </dsp:nvSpPr>
      <dsp:spPr>
        <a:xfrm>
          <a:off x="6223561" y="799957"/>
          <a:ext cx="2590236" cy="1229574"/>
        </a:xfrm>
        <a:prstGeom prst="rect">
          <a:avLst/>
        </a:prstGeom>
        <a:pattFill prst="pct90">
          <a:fgClr>
            <a:srgbClr val="D7E4BD"/>
          </a:fgClr>
          <a:bgClr>
            <a:schemeClr val="accent3">
              <a:lumMod val="50000"/>
            </a:schemeClr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00000"/>
              </a:solidFill>
            </a:rPr>
            <a:t>Revisiter la méthodologie de planification et de budgétisation </a:t>
          </a:r>
          <a:endParaRPr lang="fr-FR" sz="2000" kern="1200" dirty="0">
            <a:solidFill>
              <a:srgbClr val="000000"/>
            </a:solidFill>
          </a:endParaRPr>
        </a:p>
      </dsp:txBody>
      <dsp:txXfrm>
        <a:off x="6223561" y="799957"/>
        <a:ext cx="2590236" cy="1229574"/>
      </dsp:txXfrm>
    </dsp:sp>
    <dsp:sp modelId="{62EA394C-05A8-8C43-A78D-C1AF8D4F2431}">
      <dsp:nvSpPr>
        <dsp:cNvPr id="0" name=""/>
        <dsp:cNvSpPr/>
      </dsp:nvSpPr>
      <dsp:spPr>
        <a:xfrm>
          <a:off x="6223561" y="2489859"/>
          <a:ext cx="2590236" cy="104147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</a:rPr>
            <a:t>Revisiter les stratégies d’achat (public et privé)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6223561" y="2489859"/>
        <a:ext cx="2590236" cy="1041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8E259-4406-EE42-8D93-9FF193B8396D}">
      <dsp:nvSpPr>
        <dsp:cNvPr id="0" name=""/>
        <dsp:cNvSpPr/>
      </dsp:nvSpPr>
      <dsp:spPr>
        <a:xfrm>
          <a:off x="47715" y="188157"/>
          <a:ext cx="3958994" cy="1157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b="0" kern="1200" dirty="0" smtClean="0">
              <a:solidFill>
                <a:srgbClr val="000000"/>
              </a:solidFill>
            </a:rPr>
            <a:t>Progressive à partir de l’existant</a:t>
          </a:r>
          <a:endParaRPr lang="fr-FR" sz="2400" b="0" kern="1200" dirty="0">
            <a:solidFill>
              <a:srgbClr val="000000"/>
            </a:solidFill>
          </a:endParaRPr>
        </a:p>
      </dsp:txBody>
      <dsp:txXfrm>
        <a:off x="81629" y="222071"/>
        <a:ext cx="2161187" cy="1090096"/>
      </dsp:txXfrm>
    </dsp:sp>
    <dsp:sp modelId="{DE469A15-3B06-8A41-A22A-7F516033E7CE}">
      <dsp:nvSpPr>
        <dsp:cNvPr id="0" name=""/>
        <dsp:cNvSpPr/>
      </dsp:nvSpPr>
      <dsp:spPr>
        <a:xfrm>
          <a:off x="16341" y="1522743"/>
          <a:ext cx="3958994" cy="1973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kern="1200" dirty="0" smtClean="0">
              <a:solidFill>
                <a:srgbClr val="000000"/>
              </a:solidFill>
            </a:rPr>
            <a:t>Mettre en place un processus de définition /révision avec l’harmonisation comme perspective et des échéances pour le produit</a:t>
          </a:r>
        </a:p>
      </dsp:txBody>
      <dsp:txXfrm>
        <a:off x="74154" y="1580556"/>
        <a:ext cx="2392148" cy="1858261"/>
      </dsp:txXfrm>
    </dsp:sp>
    <dsp:sp modelId="{76688924-0B9C-B948-A1F1-572923778C0C}">
      <dsp:nvSpPr>
        <dsp:cNvPr id="0" name=""/>
        <dsp:cNvSpPr/>
      </dsp:nvSpPr>
      <dsp:spPr>
        <a:xfrm>
          <a:off x="73590" y="3665834"/>
          <a:ext cx="4332525" cy="2017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000" b="0" kern="1200" dirty="0" smtClean="0">
              <a:solidFill>
                <a:srgbClr val="000000"/>
              </a:solidFill>
            </a:rPr>
            <a:t>Evaluer  l’impact de la mise en œuvre place du PSE sur le système de santé (organisation et gestion) et son utilisation par la population</a:t>
          </a:r>
        </a:p>
      </dsp:txBody>
      <dsp:txXfrm>
        <a:off x="132672" y="3724916"/>
        <a:ext cx="2626218" cy="1899036"/>
      </dsp:txXfrm>
    </dsp:sp>
    <dsp:sp modelId="{427BEE3C-54F0-B140-93A7-3C7847FBFB24}">
      <dsp:nvSpPr>
        <dsp:cNvPr id="0" name=""/>
        <dsp:cNvSpPr/>
      </dsp:nvSpPr>
      <dsp:spPr>
        <a:xfrm>
          <a:off x="2430655" y="1205052"/>
          <a:ext cx="1101896" cy="1101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b="0" kern="1200">
            <a:solidFill>
              <a:srgbClr val="000000"/>
            </a:solidFill>
          </a:endParaRPr>
        </a:p>
      </dsp:txBody>
      <dsp:txXfrm>
        <a:off x="2678582" y="1205052"/>
        <a:ext cx="606042" cy="829177"/>
      </dsp:txXfrm>
    </dsp:sp>
    <dsp:sp modelId="{ACD7D14A-9C93-A248-8FC6-9971FF24A9D1}">
      <dsp:nvSpPr>
        <dsp:cNvPr id="0" name=""/>
        <dsp:cNvSpPr/>
      </dsp:nvSpPr>
      <dsp:spPr>
        <a:xfrm>
          <a:off x="2468493" y="3057699"/>
          <a:ext cx="1101896" cy="1101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b="0" kern="1200">
            <a:solidFill>
              <a:srgbClr val="000000"/>
            </a:solidFill>
          </a:endParaRPr>
        </a:p>
      </dsp:txBody>
      <dsp:txXfrm>
        <a:off x="2716420" y="3057699"/>
        <a:ext cx="606042" cy="82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5BC28-0A49-F642-A6AF-DFE39B9B72D2}" type="datetimeFigureOut">
              <a:rPr lang="fr-FR" smtClean="0"/>
              <a:pPr/>
              <a:t>26/10/2018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574E-EDCB-5D4E-B645-CAE331958B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0718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66DB-5280-8B4C-B597-D97221C8F234}" type="datetimeFigureOut">
              <a:rPr lang="fr-FR" smtClean="0"/>
              <a:pPr/>
              <a:t>26/10/2018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3B2BB-0482-B84F-ADB8-5E78D57DC1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9532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119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TN" dirty="0" smtClean="0"/>
              <a:t>واجب (التزام) الدولة</a:t>
            </a:r>
            <a:endParaRPr lang="fr-FR" dirty="0" smtClean="0"/>
          </a:p>
          <a:p>
            <a:r>
              <a:rPr lang="fr-FR" dirty="0" smtClean="0"/>
              <a:t>Cette dia est la</a:t>
            </a:r>
            <a:r>
              <a:rPr lang="fr-FR" baseline="0" dirty="0" smtClean="0"/>
              <a:t> clé pour la présentation et vaut la peine qu’on y passe un minimum de temps pour s’assurer que la différence entre « explicite » et « implicite » soit bien comprise.</a:t>
            </a:r>
          </a:p>
          <a:p>
            <a:r>
              <a:rPr lang="fr-FR" baseline="0" dirty="0" smtClean="0"/>
              <a:t>Un message clé à ajouter: dans tous les pays, même les plus riches, il y a un rationnement. </a:t>
            </a:r>
          </a:p>
          <a:p>
            <a:r>
              <a:rPr lang="fr-FR" baseline="0" dirty="0" smtClean="0"/>
              <a:t>Le rationnement implicite peut se faire de différentes façon dont listes d’attentes. Il est le plus inéquitable.</a:t>
            </a:r>
          </a:p>
          <a:p>
            <a:r>
              <a:rPr lang="fr-FR" baseline="0" dirty="0" smtClean="0"/>
              <a:t>Le droit à la santé est un droit à réalisation progressive: 1) se fixer des objectifs et des moyens, 2) droit réalisé si progresse clairement vers ces objectifs et moyens, définis de manière participative</a:t>
            </a:r>
            <a:endParaRPr lang="fr-FR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0006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Tout</a:t>
            </a:r>
            <a:r>
              <a:rPr lang="en-GB" baseline="0" dirty="0" smtClean="0"/>
              <a:t> </a:t>
            </a:r>
            <a:r>
              <a:rPr lang="fr-FR" baseline="0" noProof="0" dirty="0" smtClean="0"/>
              <a:t>système</a:t>
            </a:r>
            <a:r>
              <a:rPr lang="en-GB" baseline="0" dirty="0" smtClean="0"/>
              <a:t> </a:t>
            </a:r>
            <a:r>
              <a:rPr lang="fr-FR" baseline="0" noProof="0" dirty="0" smtClean="0"/>
              <a:t>est régulé par le rationnement. </a:t>
            </a:r>
          </a:p>
          <a:p>
            <a:r>
              <a:rPr lang="fr-FR" baseline="0" noProof="0" dirty="0" smtClean="0"/>
              <a:t>La problématique en Tunisie est que les deux systèmes</a:t>
            </a:r>
            <a:r>
              <a:rPr lang="en-GB" baseline="0" dirty="0" smtClean="0"/>
              <a:t> coexistent (</a:t>
            </a:r>
            <a:r>
              <a:rPr lang="fr-FR" baseline="0" noProof="0" dirty="0" smtClean="0"/>
              <a:t>deux vitesses).  C’est sur cet élément là </a:t>
            </a:r>
            <a:r>
              <a:rPr lang="en-GB" baseline="0" dirty="0" smtClean="0"/>
              <a:t>que le titre </a:t>
            </a:r>
            <a:r>
              <a:rPr lang="fr-FR" baseline="0" noProof="0" dirty="0" smtClean="0"/>
              <a:t>pourrait être revu</a:t>
            </a:r>
          </a:p>
          <a:p>
            <a:r>
              <a:rPr lang="fr-FR" baseline="0" noProof="0" dirty="0" smtClean="0"/>
              <a:t>Expliciter sous et sur médicalisation</a:t>
            </a:r>
            <a:endParaRPr lang="fr-FR" noProof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580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TN" dirty="0" smtClean="0"/>
              <a:t>حزمة من الخدمات الأساسية للجميع</a:t>
            </a:r>
          </a:p>
          <a:p>
            <a:pPr algn="r" rtl="1"/>
            <a:r>
              <a:rPr lang="ar-TN" dirty="0" smtClean="0"/>
              <a:t> معروف صريح</a:t>
            </a:r>
          </a:p>
          <a:p>
            <a:pPr algn="r" rtl="1"/>
            <a:r>
              <a:rPr lang="ar-TN" dirty="0" smtClean="0"/>
              <a:t>متاح و يمكن الوصول إليها</a:t>
            </a:r>
            <a:endParaRPr lang="fr-FR" dirty="0" smtClean="0"/>
          </a:p>
          <a:p>
            <a:r>
              <a:rPr lang="en-GB" dirty="0" err="1" smtClean="0"/>
              <a:t>Décrire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plus de </a:t>
            </a:r>
            <a:r>
              <a:rPr lang="en-GB" dirty="0" err="1" smtClean="0"/>
              <a:t>détail</a:t>
            </a:r>
            <a:r>
              <a:rPr lang="en-GB" dirty="0" smtClean="0"/>
              <a:t> </a:t>
            </a:r>
            <a:r>
              <a:rPr lang="en-GB" dirty="0" err="1" smtClean="0"/>
              <a:t>ce</a:t>
            </a:r>
            <a:r>
              <a:rPr lang="en-GB" dirty="0" smtClean="0"/>
              <a:t> que </a:t>
            </a:r>
            <a:r>
              <a:rPr lang="en-GB" dirty="0" err="1" smtClean="0"/>
              <a:t>l’on</a:t>
            </a:r>
            <a:r>
              <a:rPr lang="en-GB" dirty="0" smtClean="0"/>
              <a:t> </a:t>
            </a:r>
            <a:r>
              <a:rPr lang="en-GB" dirty="0" err="1" smtClean="0"/>
              <a:t>entend</a:t>
            </a:r>
            <a:r>
              <a:rPr lang="en-GB" dirty="0" smtClean="0"/>
              <a:t> par un panier “de </a:t>
            </a:r>
            <a:r>
              <a:rPr lang="en-GB" dirty="0" err="1" smtClean="0"/>
              <a:t>qualité</a:t>
            </a:r>
            <a:r>
              <a:rPr lang="en-GB" dirty="0" smtClean="0"/>
              <a:t>” (et </a:t>
            </a:r>
            <a:r>
              <a:rPr lang="en-GB" dirty="0" err="1" smtClean="0"/>
              <a:t>éventuelleement</a:t>
            </a:r>
            <a:r>
              <a:rPr lang="en-GB" dirty="0" smtClean="0"/>
              <a:t> </a:t>
            </a:r>
            <a:r>
              <a:rPr lang="en-GB" dirty="0" err="1" smtClean="0"/>
              <a:t>alors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ne </a:t>
            </a:r>
            <a:r>
              <a:rPr lang="en-GB" dirty="0" err="1" smtClean="0"/>
              <a:t>faudra</a:t>
            </a:r>
            <a:r>
              <a:rPr lang="en-GB" dirty="0" smtClean="0"/>
              <a:t> plus </a:t>
            </a:r>
            <a:r>
              <a:rPr lang="en-GB" dirty="0" err="1" smtClean="0"/>
              <a:t>décrire</a:t>
            </a:r>
            <a:r>
              <a:rPr lang="en-GB" dirty="0" smtClean="0"/>
              <a:t> le </a:t>
            </a:r>
            <a:r>
              <a:rPr lang="en-GB" dirty="0" err="1" smtClean="0"/>
              <a:t>processus</a:t>
            </a:r>
            <a:r>
              <a:rPr lang="en-GB" dirty="0" smtClean="0"/>
              <a:t> de </a:t>
            </a:r>
            <a:r>
              <a:rPr lang="en-GB" dirty="0" err="1" smtClean="0"/>
              <a:t>définition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slide </a:t>
            </a:r>
            <a:r>
              <a:rPr lang="en-GB" dirty="0" err="1" smtClean="0"/>
              <a:t>séparée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De </a:t>
            </a:r>
            <a:r>
              <a:rPr lang="en-GB" dirty="0" err="1" smtClean="0"/>
              <a:t>qualité</a:t>
            </a:r>
            <a:r>
              <a:rPr lang="en-GB" baseline="0" dirty="0" smtClean="0"/>
              <a:t> cad </a:t>
            </a:r>
            <a:r>
              <a:rPr lang="en-GB" baseline="0" dirty="0" err="1" smtClean="0"/>
              <a:t>définit</a:t>
            </a:r>
            <a:r>
              <a:rPr lang="en-GB" baseline="0" dirty="0" smtClean="0"/>
              <a:t> 1) sur base des 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probantes</a:t>
            </a:r>
            <a:r>
              <a:rPr lang="en-GB" baseline="0" dirty="0" smtClean="0"/>
              <a:t> (ne </a:t>
            </a:r>
            <a:r>
              <a:rPr lang="en-GB" baseline="0" dirty="0" err="1" smtClean="0"/>
              <a:t>comprend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qui </a:t>
            </a:r>
            <a:r>
              <a:rPr lang="en-GB" baseline="0" dirty="0" err="1" smtClean="0"/>
              <a:t>est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efficace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prouvé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tient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compte</a:t>
            </a:r>
            <a:r>
              <a:rPr lang="en-GB" baseline="0" dirty="0" smtClean="0"/>
              <a:t> du “burden of disease”), 2) </a:t>
            </a:r>
            <a:r>
              <a:rPr lang="en-GB" baseline="0" dirty="0" err="1" smtClean="0"/>
              <a:t>établi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selon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processus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participatif</a:t>
            </a:r>
            <a:r>
              <a:rPr lang="en-GB" baseline="0" dirty="0" smtClean="0"/>
              <a:t> pour </a:t>
            </a:r>
            <a:r>
              <a:rPr lang="en-GB" baseline="0" dirty="0" err="1" smtClean="0"/>
              <a:t>refléter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valeurs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être</a:t>
            </a:r>
            <a:r>
              <a:rPr lang="en-GB" baseline="0" dirty="0" smtClean="0"/>
              <a:t> acceptable, 3) </a:t>
            </a:r>
            <a:r>
              <a:rPr lang="en-GB" baseline="0" dirty="0" err="1" smtClean="0"/>
              <a:t>guidé</a:t>
            </a:r>
            <a:r>
              <a:rPr lang="en-GB" baseline="0" dirty="0" smtClean="0"/>
              <a:t> par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vision sur </a:t>
            </a:r>
            <a:r>
              <a:rPr lang="en-GB" baseline="0" dirty="0" err="1" smtClean="0"/>
              <a:t>l’organisation</a:t>
            </a:r>
            <a:r>
              <a:rPr lang="en-GB" baseline="0" dirty="0" smtClean="0"/>
              <a:t> des services</a:t>
            </a:r>
          </a:p>
          <a:p>
            <a:endParaRPr lang="en-GB" baseline="0" dirty="0" smtClean="0"/>
          </a:p>
          <a:p>
            <a:r>
              <a:rPr lang="en-GB" dirty="0" smtClean="0"/>
              <a:t>Proposition alternative de formulation de la vision (des petites nuances…. 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texte</a:t>
            </a:r>
            <a:r>
              <a:rPr lang="en-GB" baseline="0" dirty="0" smtClean="0"/>
              <a:t> entre </a:t>
            </a:r>
            <a:r>
              <a:rPr lang="en-GB" baseline="0" dirty="0" err="1" smtClean="0"/>
              <a:t>parenthèse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est</a:t>
            </a:r>
            <a:r>
              <a:rPr lang="en-GB" baseline="0" dirty="0" smtClean="0"/>
              <a:t> à dire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ne pas </a:t>
            </a:r>
            <a:r>
              <a:rPr lang="en-GB" baseline="0" dirty="0" err="1" smtClean="0"/>
              <a:t>reproduire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la plaque)</a:t>
            </a:r>
            <a:r>
              <a:rPr lang="en-GB" dirty="0" smtClean="0"/>
              <a:t>: </a:t>
            </a:r>
          </a:p>
          <a:p>
            <a:endParaRPr lang="en-GB" dirty="0" smtClean="0"/>
          </a:p>
          <a:p>
            <a:r>
              <a:rPr lang="en-GB" dirty="0" smtClean="0"/>
              <a:t>Un </a:t>
            </a:r>
            <a:r>
              <a:rPr lang="en-GB" dirty="0" err="1" smtClean="0"/>
              <a:t>paquet</a:t>
            </a:r>
            <a:r>
              <a:rPr lang="en-GB" dirty="0" smtClean="0"/>
              <a:t> de services </a:t>
            </a:r>
            <a:r>
              <a:rPr lang="en-GB" dirty="0" err="1" smtClean="0"/>
              <a:t>essentiels</a:t>
            </a:r>
            <a:r>
              <a:rPr lang="en-GB" dirty="0" smtClean="0"/>
              <a:t> pour </a:t>
            </a:r>
            <a:r>
              <a:rPr lang="en-GB" dirty="0" err="1" smtClean="0"/>
              <a:t>tous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GB" dirty="0" err="1" smtClean="0"/>
              <a:t>Explicite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err="1" smtClean="0"/>
              <a:t>Definit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selon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bonnes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pratiques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données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probantes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participatif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guidé</a:t>
            </a:r>
            <a:r>
              <a:rPr lang="en-GB" baseline="0" dirty="0" smtClean="0"/>
              <a:t> par vision sur organisation de </a:t>
            </a:r>
            <a:r>
              <a:rPr lang="en-GB" baseline="0" dirty="0" err="1" smtClean="0"/>
              <a:t>soins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mis</a:t>
            </a:r>
            <a:r>
              <a:rPr lang="en-GB" baseline="0" dirty="0" smtClean="0"/>
              <a:t> à jour </a:t>
            </a:r>
            <a:r>
              <a:rPr lang="en-GB" baseline="0" dirty="0" err="1" smtClean="0"/>
              <a:t>périodiquement</a:t>
            </a:r>
            <a:r>
              <a:rPr lang="en-GB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Disponible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guidant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choix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d’allocations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ressources</a:t>
            </a:r>
            <a:r>
              <a:rPr lang="en-GB" baseline="0" dirty="0" smtClean="0"/>
              <a:t> / la </a:t>
            </a:r>
            <a:r>
              <a:rPr lang="en-GB" baseline="0" dirty="0" err="1" smtClean="0"/>
              <a:t>planification</a:t>
            </a:r>
            <a:r>
              <a:rPr lang="en-GB" baseline="0" dirty="0" smtClean="0"/>
              <a:t> des services)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Accessible (et </a:t>
            </a:r>
            <a:r>
              <a:rPr lang="en-GB" baseline="0" dirty="0" err="1" smtClean="0"/>
              <a:t>si</a:t>
            </a:r>
            <a:r>
              <a:rPr lang="en-GB" baseline="0" dirty="0" smtClean="0"/>
              <a:t> les services ne </a:t>
            </a:r>
            <a:r>
              <a:rPr lang="en-GB" baseline="0" dirty="0" err="1" smtClean="0"/>
              <a:t>sont</a:t>
            </a:r>
            <a:r>
              <a:rPr lang="en-GB" baseline="0" dirty="0" smtClean="0"/>
              <a:t> pas </a:t>
            </a:r>
            <a:r>
              <a:rPr lang="en-GB" baseline="0" dirty="0" err="1" smtClean="0"/>
              <a:t>disponible</a:t>
            </a:r>
            <a:r>
              <a:rPr lang="en-GB" baseline="0" dirty="0" smtClean="0"/>
              <a:t> – le </a:t>
            </a:r>
            <a:r>
              <a:rPr lang="en-GB" baseline="0" dirty="0" err="1" smtClean="0"/>
              <a:t>citoyen</a:t>
            </a:r>
            <a:r>
              <a:rPr lang="en-GB" baseline="0" dirty="0" smtClean="0"/>
              <a:t> a les </a:t>
            </a:r>
            <a:r>
              <a:rPr lang="en-GB" baseline="0" dirty="0" err="1" smtClean="0"/>
              <a:t>moyens</a:t>
            </a:r>
            <a:r>
              <a:rPr lang="en-GB" baseline="0" dirty="0" smtClean="0"/>
              <a:t> de les “</a:t>
            </a:r>
            <a:r>
              <a:rPr lang="en-GB" baseline="0" dirty="0" err="1" smtClean="0"/>
              <a:t>exiger</a:t>
            </a:r>
            <a:r>
              <a:rPr lang="en-GB" baseline="0" dirty="0" smtClean="0"/>
              <a:t>”)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Un </a:t>
            </a:r>
            <a:r>
              <a:rPr lang="en-GB" baseline="0" dirty="0" err="1" smtClean="0"/>
              <a:t>élément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essentiel</a:t>
            </a:r>
            <a:r>
              <a:rPr lang="en-GB" baseline="0" dirty="0" smtClean="0"/>
              <a:t> pour </a:t>
            </a:r>
            <a:r>
              <a:rPr lang="en-GB" baseline="0" dirty="0" err="1" smtClean="0"/>
              <a:t>moi</a:t>
            </a:r>
            <a:r>
              <a:rPr lang="en-GB" baseline="0" dirty="0" smtClean="0"/>
              <a:t>: on </a:t>
            </a:r>
            <a:r>
              <a:rPr lang="en-GB" baseline="0" dirty="0" err="1" smtClean="0"/>
              <a:t>augmente</a:t>
            </a:r>
            <a:r>
              <a:rPr lang="en-GB" baseline="0" dirty="0" smtClean="0"/>
              <a:t> pas le panier </a:t>
            </a:r>
            <a:r>
              <a:rPr lang="en-GB" baseline="0" dirty="0" err="1" smtClean="0"/>
              <a:t>tant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qu’on</a:t>
            </a:r>
            <a:r>
              <a:rPr lang="en-GB" baseline="0" dirty="0" smtClean="0"/>
              <a:t> ne </a:t>
            </a:r>
            <a:r>
              <a:rPr lang="en-GB" baseline="0" dirty="0" err="1" smtClean="0"/>
              <a:t>s’assure</a:t>
            </a:r>
            <a:r>
              <a:rPr lang="en-GB" baseline="0" dirty="0" smtClean="0"/>
              <a:t> pas qu0’il </a:t>
            </a:r>
            <a:r>
              <a:rPr lang="en-GB" baseline="0" dirty="0" err="1" smtClean="0"/>
              <a:t>soit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effectivement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accesssible</a:t>
            </a:r>
            <a:r>
              <a:rPr lang="en-GB" baseline="0" dirty="0" smtClean="0"/>
              <a:t> à TOUS, y </a:t>
            </a:r>
            <a:r>
              <a:rPr lang="en-GB" baseline="0" dirty="0" err="1" smtClean="0"/>
              <a:t>compris</a:t>
            </a:r>
            <a:r>
              <a:rPr lang="en-GB" baseline="0" dirty="0" smtClean="0"/>
              <a:t> les plus </a:t>
            </a:r>
            <a:r>
              <a:rPr lang="en-GB" baseline="0" dirty="0" err="1" smtClean="0"/>
              <a:t>vulnéarables</a:t>
            </a:r>
            <a:r>
              <a:rPr lang="en-GB" baseline="0" dirty="0" smtClean="0"/>
              <a:t>. 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err="1" smtClean="0"/>
              <a:t>Progressivité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d’abord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atteindre</a:t>
            </a:r>
            <a:r>
              <a:rPr lang="en-GB" baseline="0" dirty="0" smtClean="0"/>
              <a:t> les non </a:t>
            </a:r>
            <a:r>
              <a:rPr lang="en-GB" baseline="0" dirty="0" err="1" smtClean="0"/>
              <a:t>atteints</a:t>
            </a:r>
            <a:endParaRPr lang="en-GB" baseline="0" dirty="0" smtClean="0"/>
          </a:p>
          <a:p>
            <a:pPr marL="228600" indent="-228600">
              <a:buFontTx/>
              <a:buAutoNum type="arabicParenR"/>
            </a:pPr>
            <a:r>
              <a:rPr lang="en-GB" baseline="0" dirty="0" err="1" smtClean="0"/>
              <a:t>Couvrir</a:t>
            </a:r>
            <a:r>
              <a:rPr lang="en-GB" baseline="0" dirty="0" smtClean="0"/>
              <a:t> plus de </a:t>
            </a:r>
            <a:r>
              <a:rPr lang="en-GB" baseline="0" dirty="0" err="1" smtClean="0"/>
              <a:t>personne</a:t>
            </a:r>
            <a:r>
              <a:rPr lang="en-GB" baseline="0" dirty="0" smtClean="0"/>
              <a:t> pour </a:t>
            </a:r>
            <a:r>
              <a:rPr lang="en-GB" baseline="0" dirty="0" err="1" smtClean="0"/>
              <a:t>s’assurer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tous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effectivement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accès</a:t>
            </a:r>
            <a:endParaRPr lang="en-GB" baseline="0" dirty="0" smtClean="0"/>
          </a:p>
          <a:p>
            <a:pPr marL="228600" indent="-228600">
              <a:buFontTx/>
              <a:buAutoNum type="arabicParenR"/>
            </a:pPr>
            <a:r>
              <a:rPr lang="en-GB" baseline="0" dirty="0" err="1" smtClean="0"/>
              <a:t>Etendre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nombre</a:t>
            </a:r>
            <a:r>
              <a:rPr lang="en-GB" baseline="0" dirty="0" smtClean="0"/>
              <a:t> de services/maladies </a:t>
            </a:r>
            <a:r>
              <a:rPr lang="en-GB" baseline="0" dirty="0" err="1" smtClean="0"/>
              <a:t>couvertes</a:t>
            </a:r>
            <a:r>
              <a:rPr lang="en-GB" baseline="0" dirty="0" smtClean="0"/>
              <a:t> </a:t>
            </a:r>
          </a:p>
          <a:p>
            <a:pPr algn="l"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0990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TN" dirty="0" smtClean="0"/>
              <a:t>المشاركة الشاملة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340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TN" dirty="0" smtClean="0"/>
              <a:t>أخلاقية</a:t>
            </a:r>
            <a:endParaRPr lang="fr-FR" dirty="0" smtClean="0"/>
          </a:p>
          <a:p>
            <a:r>
              <a:rPr lang="en-GB" dirty="0" err="1" smtClean="0"/>
              <a:t>Introduire</a:t>
            </a:r>
            <a:r>
              <a:rPr lang="en-GB" dirty="0" smtClean="0"/>
              <a:t> </a:t>
            </a:r>
            <a:r>
              <a:rPr lang="en-GB" dirty="0" err="1" smtClean="0"/>
              <a:t>ici</a:t>
            </a:r>
            <a:r>
              <a:rPr lang="en-GB" dirty="0" smtClean="0"/>
              <a:t> un </a:t>
            </a:r>
            <a:r>
              <a:rPr lang="en-GB" dirty="0" err="1" smtClean="0"/>
              <a:t>peu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clarté</a:t>
            </a:r>
            <a:r>
              <a:rPr lang="en-GB" baseline="0" dirty="0" smtClean="0"/>
              <a:t> sur à quoi </a:t>
            </a:r>
            <a:r>
              <a:rPr lang="en-GB" baseline="0" dirty="0" err="1" smtClean="0"/>
              <a:t>ressemble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effectivement</a:t>
            </a:r>
            <a:r>
              <a:rPr lang="en-GB" baseline="0" dirty="0" smtClean="0"/>
              <a:t> un panier, avec des </a:t>
            </a:r>
            <a:r>
              <a:rPr lang="en-GB" baseline="0" dirty="0" err="1" smtClean="0"/>
              <a:t>exemples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concrets</a:t>
            </a:r>
            <a:endParaRPr lang="en-GB" baseline="0" dirty="0" smtClean="0"/>
          </a:p>
          <a:p>
            <a:r>
              <a:rPr lang="en-GB" baseline="0" dirty="0" smtClean="0"/>
              <a:t>Il y a </a:t>
            </a:r>
            <a:r>
              <a:rPr lang="en-GB" baseline="0" dirty="0" err="1" smtClean="0"/>
              <a:t>d</a:t>
            </a:r>
            <a:r>
              <a:rPr lang="en-GB" dirty="0" err="1" smtClean="0"/>
              <a:t>ifferents</a:t>
            </a:r>
            <a:r>
              <a:rPr lang="en-GB" dirty="0" smtClean="0"/>
              <a:t> panier </a:t>
            </a:r>
            <a:r>
              <a:rPr lang="en-GB" dirty="0" err="1" smtClean="0"/>
              <a:t>selon</a:t>
            </a:r>
            <a:r>
              <a:rPr lang="en-GB" dirty="0" smtClean="0"/>
              <a:t> la nature de </a:t>
            </a:r>
            <a:r>
              <a:rPr lang="en-GB" dirty="0" err="1" smtClean="0"/>
              <a:t>ce</a:t>
            </a:r>
            <a:r>
              <a:rPr lang="en-GB" dirty="0" smtClean="0"/>
              <a:t> qui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couvert</a:t>
            </a:r>
            <a:r>
              <a:rPr lang="en-GB" dirty="0" smtClean="0"/>
              <a:t>: </a:t>
            </a:r>
          </a:p>
          <a:p>
            <a:r>
              <a:rPr lang="en-GB" baseline="0" dirty="0" smtClean="0"/>
              <a:t>1) Maladies </a:t>
            </a:r>
            <a:r>
              <a:rPr lang="en-GB" baseline="0" dirty="0" err="1" smtClean="0"/>
              <a:t>couvertes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non </a:t>
            </a:r>
            <a:r>
              <a:rPr lang="en-GB" baseline="0" dirty="0" err="1" smtClean="0"/>
              <a:t>couvertes</a:t>
            </a:r>
            <a:r>
              <a:rPr lang="en-GB" baseline="0" dirty="0" smtClean="0"/>
              <a:t> (pour </a:t>
            </a:r>
            <a:r>
              <a:rPr lang="en-GB" baseline="0" dirty="0" err="1" smtClean="0"/>
              <a:t>moi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n’est</a:t>
            </a:r>
            <a:r>
              <a:rPr lang="en-GB" baseline="0" dirty="0" smtClean="0"/>
              <a:t> pas la </a:t>
            </a:r>
            <a:r>
              <a:rPr lang="en-GB" baseline="0" dirty="0" err="1" smtClean="0"/>
              <a:t>manière</a:t>
            </a:r>
            <a:r>
              <a:rPr lang="en-GB" baseline="0" dirty="0" smtClean="0"/>
              <a:t> de faire </a:t>
            </a:r>
            <a:r>
              <a:rPr lang="en-GB" baseline="0" dirty="0" err="1" smtClean="0"/>
              <a:t>mais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pense</a:t>
            </a:r>
            <a:r>
              <a:rPr lang="en-GB" baseline="0" dirty="0" smtClean="0"/>
              <a:t> que </a:t>
            </a:r>
            <a:r>
              <a:rPr lang="en-GB" baseline="0" dirty="0" err="1" smtClean="0"/>
              <a:t>certains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comprennent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ainsi</a:t>
            </a:r>
            <a:r>
              <a:rPr lang="en-GB" baseline="0" dirty="0" smtClean="0"/>
              <a:t>)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Types de services </a:t>
            </a:r>
            <a:r>
              <a:rPr lang="en-GB" baseline="0" dirty="0" err="1" smtClean="0"/>
              <a:t>couverts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pas (y </a:t>
            </a:r>
            <a:r>
              <a:rPr lang="en-GB" baseline="0" dirty="0" err="1" smtClean="0"/>
              <a:t>compris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liste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médicaments</a:t>
            </a:r>
            <a:r>
              <a:rPr lang="en-GB" baseline="0" dirty="0" smtClean="0"/>
              <a:t>….)</a:t>
            </a:r>
          </a:p>
          <a:p>
            <a:pPr marL="228600" indent="-228600">
              <a:buAutoNum type="arabicParenR"/>
            </a:pPr>
            <a:r>
              <a:rPr lang="en-GB" baseline="0" dirty="0" smtClean="0"/>
              <a:t>Types de services </a:t>
            </a:r>
            <a:r>
              <a:rPr lang="en-GB" baseline="0" dirty="0" err="1" smtClean="0"/>
              <a:t>couverts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quel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circonstances</a:t>
            </a:r>
            <a:r>
              <a:rPr lang="en-GB" baseline="0" dirty="0" smtClean="0"/>
              <a:t>/par qui (e.g. </a:t>
            </a:r>
            <a:r>
              <a:rPr lang="en-GB" baseline="0" dirty="0" err="1" smtClean="0"/>
              <a:t>définir</a:t>
            </a:r>
            <a:r>
              <a:rPr lang="en-GB" baseline="0" dirty="0" smtClean="0"/>
              <a:t> par </a:t>
            </a:r>
            <a:r>
              <a:rPr lang="en-GB" baseline="0" dirty="0" err="1" smtClean="0"/>
              <a:t>niveau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soins</a:t>
            </a:r>
            <a:r>
              <a:rPr lang="en-GB" baseline="0" dirty="0" smtClean="0"/>
              <a:t>)</a:t>
            </a:r>
          </a:p>
          <a:p>
            <a:pPr algn="l" rtl="0"/>
            <a:endParaRPr lang="fr-FR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506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deuxième plaque qui pour moi mérite qu’on y</a:t>
            </a:r>
            <a:r>
              <a:rPr lang="fr-FR" baseline="0" dirty="0" smtClean="0"/>
              <a:t> passe le plus de temps.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 moi, les trois idées clés (à rendre peut-être un peu plus explicites dans la présentation orale)</a:t>
            </a:r>
          </a:p>
          <a:p>
            <a:endParaRPr lang="fr-FR" baseline="0" dirty="0" smtClean="0"/>
          </a:p>
          <a:p>
            <a:pPr marL="228600" indent="-228600">
              <a:buAutoNum type="arabicParenR"/>
            </a:pPr>
            <a:r>
              <a:rPr lang="fr-FR" dirty="0" smtClean="0"/>
              <a:t>De</a:t>
            </a:r>
            <a:r>
              <a:rPr lang="fr-FR" baseline="0" dirty="0" smtClean="0"/>
              <a:t> « droit » à « planification »: le panier de service défini ce qui doit être rendu accessible – il guide donc les efforts de planification.  Il y a un effort important à faire pour aligner </a:t>
            </a:r>
          </a:p>
          <a:p>
            <a:pPr marL="228600" indent="-228600">
              <a:buAutoNum type="arabicParenR"/>
            </a:pPr>
            <a:endParaRPr lang="fr-FR" baseline="0" dirty="0" smtClean="0"/>
          </a:p>
          <a:p>
            <a:pPr marL="0" indent="0">
              <a:buNone/>
            </a:pPr>
            <a:r>
              <a:rPr lang="fr-FR" baseline="0" dirty="0" smtClean="0"/>
              <a:t>Attention à incorporer les services populationnels (santé publique) pour qu’ils ne soient pas occultés dans l’allocation des ressources</a:t>
            </a:r>
          </a:p>
          <a:p>
            <a:pPr marL="228600" indent="-228600">
              <a:buAutoNum type="arabicParenR"/>
            </a:pPr>
            <a:r>
              <a:rPr lang="fr-FR" baseline="0" dirty="0" smtClean="0"/>
              <a:t>De « modèle d’organisation des soins » à un panier de soins:</a:t>
            </a:r>
          </a:p>
          <a:p>
            <a:pPr marL="0" indent="0">
              <a:buNone/>
            </a:pPr>
            <a:r>
              <a:rPr lang="fr-FR" baseline="0" dirty="0" smtClean="0"/>
              <a:t>La vision sur le type d’organisation du système doit guider les choix en matière de panier de services (par exemple: réorientation vers les soins de promotion/prévention, renforcement des services de proximité et la médecine de famille) et leur </a:t>
            </a:r>
            <a:r>
              <a:rPr lang="fr-FR" baseline="0" dirty="0" err="1" smtClean="0"/>
              <a:t>operationalisation</a:t>
            </a:r>
            <a:r>
              <a:rPr lang="fr-FR" baseline="0" dirty="0" smtClean="0"/>
              <a:t> pour la planification. </a:t>
            </a:r>
          </a:p>
          <a:p>
            <a:pPr marL="0" indent="0">
              <a:buNone/>
            </a:pPr>
            <a:r>
              <a:rPr lang="fr-FR" baseline="0" dirty="0" smtClean="0"/>
              <a:t>Par exemple, si on veut renforcer les services de proximité, on peut donner des incitants aux citoyens (</a:t>
            </a:r>
            <a:r>
              <a:rPr lang="fr-FR" baseline="0" dirty="0" err="1" smtClean="0"/>
              <a:t>e.g</a:t>
            </a:r>
            <a:r>
              <a:rPr lang="fr-FR" baseline="0" dirty="0" smtClean="0"/>
              <a:t>. payer moins cher si on passe par médecin de famille) ou aux prestataires de services (financer les services de promotion y compris à l’hôpital)</a:t>
            </a:r>
          </a:p>
          <a:p>
            <a:r>
              <a:rPr lang="fr-FR" baseline="0" dirty="0" smtClean="0"/>
              <a:t>3) Couvrir les plus vulnérable et s’engager pour la réalisation progressive du droit à la santé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455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691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TN" dirty="0" smtClean="0"/>
              <a:t>تدريجي انطلاقا من الموجود</a:t>
            </a:r>
          </a:p>
          <a:p>
            <a:pPr algn="r" rtl="1"/>
            <a:r>
              <a:rPr lang="ar-TN" dirty="0" smtClean="0"/>
              <a:t>وضع عملية تحديد وتعريف / مراجعة مع التنسيق والسعي الى الانسجام والتطابق  كهدف منظور وتحديد آجال لدلك</a:t>
            </a:r>
          </a:p>
          <a:p>
            <a:pPr algn="r" rtl="1"/>
            <a:r>
              <a:rPr lang="ar-TN" dirty="0" smtClean="0"/>
              <a:t>تقييم تأثير تنفيذ على النظام الصحي (التنظيم والإدارة) واستخدامه من قبل السكان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B2BB-0482-B84F-ADB8-5E78D57DC12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695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C258-0A43-1147-B930-1F0BFD24B4A1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D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908" y="139237"/>
            <a:ext cx="1048092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26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1B28-FF29-A74D-81C9-A983A78CE425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357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0557-CE7D-F145-BE39-1991A1ECDBE9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145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4A94-3C6B-C94A-9333-13943AA4D219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30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1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1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8"/>
            <a:ext cx="7772400" cy="1362075"/>
          </a:xfrm>
        </p:spPr>
        <p:txBody>
          <a:bodyPr anchor="t"/>
          <a:lstStyle>
            <a:lvl1pPr algn="l">
              <a:defRPr sz="272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363">
                <a:solidFill>
                  <a:schemeClr val="tx1">
                    <a:tint val="75000"/>
                  </a:schemeClr>
                </a:solidFill>
              </a:defRPr>
            </a:lvl1pPr>
            <a:lvl2pPr marL="311709" indent="0">
              <a:buNone/>
              <a:defRPr sz="1227">
                <a:solidFill>
                  <a:schemeClr val="tx1">
                    <a:tint val="75000"/>
                  </a:schemeClr>
                </a:solidFill>
              </a:defRPr>
            </a:lvl2pPr>
            <a:lvl3pPr marL="623418" indent="0">
              <a:buNone/>
              <a:defRPr sz="1091">
                <a:solidFill>
                  <a:schemeClr val="tx1">
                    <a:tint val="75000"/>
                  </a:schemeClr>
                </a:solidFill>
              </a:defRPr>
            </a:lvl3pPr>
            <a:lvl4pPr marL="935128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4pPr>
            <a:lvl5pPr marL="1246837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5pPr>
            <a:lvl6pPr marL="1558547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6pPr>
            <a:lvl7pPr marL="1870257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7pPr>
            <a:lvl8pPr marL="2181966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8pPr>
            <a:lvl9pPr marL="2493675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036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909"/>
            </a:lvl1pPr>
            <a:lvl2pPr>
              <a:defRPr sz="1637"/>
            </a:lvl2pPr>
            <a:lvl3pPr>
              <a:defRPr sz="1363"/>
            </a:lvl3pPr>
            <a:lvl4pPr>
              <a:defRPr sz="1227"/>
            </a:lvl4pPr>
            <a:lvl5pPr>
              <a:defRPr sz="1227"/>
            </a:lvl5pPr>
            <a:lvl6pPr>
              <a:defRPr sz="1227"/>
            </a:lvl6pPr>
            <a:lvl7pPr>
              <a:defRPr sz="1227"/>
            </a:lvl7pPr>
            <a:lvl8pPr>
              <a:defRPr sz="1227"/>
            </a:lvl8pPr>
            <a:lvl9pPr>
              <a:defRPr sz="12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909"/>
            </a:lvl1pPr>
            <a:lvl2pPr>
              <a:defRPr sz="1637"/>
            </a:lvl2pPr>
            <a:lvl3pPr>
              <a:defRPr sz="1363"/>
            </a:lvl3pPr>
            <a:lvl4pPr>
              <a:defRPr sz="1227"/>
            </a:lvl4pPr>
            <a:lvl5pPr>
              <a:defRPr sz="1227"/>
            </a:lvl5pPr>
            <a:lvl6pPr>
              <a:defRPr sz="1227"/>
            </a:lvl6pPr>
            <a:lvl7pPr>
              <a:defRPr sz="1227"/>
            </a:lvl7pPr>
            <a:lvl8pPr>
              <a:defRPr sz="1227"/>
            </a:lvl8pPr>
            <a:lvl9pPr>
              <a:defRPr sz="122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5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9" cy="639762"/>
          </a:xfrm>
        </p:spPr>
        <p:txBody>
          <a:bodyPr anchor="b"/>
          <a:lstStyle>
            <a:lvl1pPr marL="0" indent="0">
              <a:buNone/>
              <a:defRPr sz="1637" b="1"/>
            </a:lvl1pPr>
            <a:lvl2pPr marL="311709" indent="0">
              <a:buNone/>
              <a:defRPr sz="1363" b="1"/>
            </a:lvl2pPr>
            <a:lvl3pPr marL="623418" indent="0">
              <a:buNone/>
              <a:defRPr sz="1227" b="1"/>
            </a:lvl3pPr>
            <a:lvl4pPr marL="935128" indent="0">
              <a:buNone/>
              <a:defRPr sz="1091" b="1"/>
            </a:lvl4pPr>
            <a:lvl5pPr marL="1246837" indent="0">
              <a:buNone/>
              <a:defRPr sz="1091" b="1"/>
            </a:lvl5pPr>
            <a:lvl6pPr marL="1558547" indent="0">
              <a:buNone/>
              <a:defRPr sz="1091" b="1"/>
            </a:lvl6pPr>
            <a:lvl7pPr marL="1870257" indent="0">
              <a:buNone/>
              <a:defRPr sz="1091" b="1"/>
            </a:lvl7pPr>
            <a:lvl8pPr marL="2181966" indent="0">
              <a:buNone/>
              <a:defRPr sz="1091" b="1"/>
            </a:lvl8pPr>
            <a:lvl9pPr marL="2493675" indent="0">
              <a:buNone/>
              <a:defRPr sz="10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9" cy="3951288"/>
          </a:xfrm>
        </p:spPr>
        <p:txBody>
          <a:bodyPr/>
          <a:lstStyle>
            <a:lvl1pPr>
              <a:defRPr sz="1637"/>
            </a:lvl1pPr>
            <a:lvl2pPr>
              <a:defRPr sz="1363"/>
            </a:lvl2pPr>
            <a:lvl3pPr>
              <a:defRPr sz="122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6" cy="639762"/>
          </a:xfrm>
        </p:spPr>
        <p:txBody>
          <a:bodyPr anchor="b"/>
          <a:lstStyle>
            <a:lvl1pPr marL="0" indent="0">
              <a:buNone/>
              <a:defRPr sz="1637" b="1"/>
            </a:lvl1pPr>
            <a:lvl2pPr marL="311709" indent="0">
              <a:buNone/>
              <a:defRPr sz="1363" b="1"/>
            </a:lvl2pPr>
            <a:lvl3pPr marL="623418" indent="0">
              <a:buNone/>
              <a:defRPr sz="1227" b="1"/>
            </a:lvl3pPr>
            <a:lvl4pPr marL="935128" indent="0">
              <a:buNone/>
              <a:defRPr sz="1091" b="1"/>
            </a:lvl4pPr>
            <a:lvl5pPr marL="1246837" indent="0">
              <a:buNone/>
              <a:defRPr sz="1091" b="1"/>
            </a:lvl5pPr>
            <a:lvl6pPr marL="1558547" indent="0">
              <a:buNone/>
              <a:defRPr sz="1091" b="1"/>
            </a:lvl6pPr>
            <a:lvl7pPr marL="1870257" indent="0">
              <a:buNone/>
              <a:defRPr sz="1091" b="1"/>
            </a:lvl7pPr>
            <a:lvl8pPr marL="2181966" indent="0">
              <a:buNone/>
              <a:defRPr sz="1091" b="1"/>
            </a:lvl8pPr>
            <a:lvl9pPr marL="2493675" indent="0">
              <a:buNone/>
              <a:defRPr sz="109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6" cy="3951288"/>
          </a:xfrm>
        </p:spPr>
        <p:txBody>
          <a:bodyPr/>
          <a:lstStyle>
            <a:lvl1pPr>
              <a:defRPr sz="1637"/>
            </a:lvl1pPr>
            <a:lvl2pPr>
              <a:defRPr sz="1363"/>
            </a:lvl2pPr>
            <a:lvl3pPr>
              <a:defRPr sz="1227"/>
            </a:lvl3pPr>
            <a:lvl4pPr>
              <a:defRPr sz="1091"/>
            </a:lvl4pPr>
            <a:lvl5pPr>
              <a:defRPr sz="1091"/>
            </a:lvl5pPr>
            <a:lvl6pPr>
              <a:defRPr sz="1091"/>
            </a:lvl6pPr>
            <a:lvl7pPr>
              <a:defRPr sz="1091"/>
            </a:lvl7pPr>
            <a:lvl8pPr>
              <a:defRPr sz="1091"/>
            </a:lvl8pPr>
            <a:lvl9pPr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59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57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1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8A95-6675-8E4A-AB2B-67E9902166CB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908" y="139237"/>
            <a:ext cx="1048092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646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4" cy="1162050"/>
          </a:xfrm>
        </p:spPr>
        <p:txBody>
          <a:bodyPr anchor="b"/>
          <a:lstStyle>
            <a:lvl1pPr algn="l">
              <a:defRPr sz="136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8"/>
            <a:ext cx="5111750" cy="5853113"/>
          </a:xfrm>
        </p:spPr>
        <p:txBody>
          <a:bodyPr/>
          <a:lstStyle>
            <a:lvl1pPr>
              <a:defRPr sz="2182"/>
            </a:lvl1pPr>
            <a:lvl2pPr>
              <a:defRPr sz="1909"/>
            </a:lvl2pPr>
            <a:lvl3pPr>
              <a:defRPr sz="1637"/>
            </a:lvl3pPr>
            <a:lvl4pPr>
              <a:defRPr sz="1363"/>
            </a:lvl4pPr>
            <a:lvl5pPr>
              <a:defRPr sz="1363"/>
            </a:lvl5pPr>
            <a:lvl6pPr>
              <a:defRPr sz="1363"/>
            </a:lvl6pPr>
            <a:lvl7pPr>
              <a:defRPr sz="1363"/>
            </a:lvl7pPr>
            <a:lvl8pPr>
              <a:defRPr sz="1363"/>
            </a:lvl8pPr>
            <a:lvl9pPr>
              <a:defRPr sz="13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4" cy="4691063"/>
          </a:xfrm>
        </p:spPr>
        <p:txBody>
          <a:bodyPr/>
          <a:lstStyle>
            <a:lvl1pPr marL="0" indent="0">
              <a:buNone/>
              <a:defRPr sz="955"/>
            </a:lvl1pPr>
            <a:lvl2pPr marL="311709" indent="0">
              <a:buNone/>
              <a:defRPr sz="818"/>
            </a:lvl2pPr>
            <a:lvl3pPr marL="623418" indent="0">
              <a:buNone/>
              <a:defRPr sz="682"/>
            </a:lvl3pPr>
            <a:lvl4pPr marL="935128" indent="0">
              <a:buNone/>
              <a:defRPr sz="613"/>
            </a:lvl4pPr>
            <a:lvl5pPr marL="1246837" indent="0">
              <a:buNone/>
              <a:defRPr sz="613"/>
            </a:lvl5pPr>
            <a:lvl6pPr marL="1558547" indent="0">
              <a:buNone/>
              <a:defRPr sz="613"/>
            </a:lvl6pPr>
            <a:lvl7pPr marL="1870257" indent="0">
              <a:buNone/>
              <a:defRPr sz="613"/>
            </a:lvl7pPr>
            <a:lvl8pPr marL="2181966" indent="0">
              <a:buNone/>
              <a:defRPr sz="613"/>
            </a:lvl8pPr>
            <a:lvl9pPr marL="2493675" indent="0">
              <a:buNone/>
              <a:defRPr sz="6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63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36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182"/>
            </a:lvl1pPr>
            <a:lvl2pPr marL="311709" indent="0">
              <a:buNone/>
              <a:defRPr sz="1909"/>
            </a:lvl2pPr>
            <a:lvl3pPr marL="623418" indent="0">
              <a:buNone/>
              <a:defRPr sz="1637"/>
            </a:lvl3pPr>
            <a:lvl4pPr marL="935128" indent="0">
              <a:buNone/>
              <a:defRPr sz="1363"/>
            </a:lvl4pPr>
            <a:lvl5pPr marL="1246837" indent="0">
              <a:buNone/>
              <a:defRPr sz="1363"/>
            </a:lvl5pPr>
            <a:lvl6pPr marL="1558547" indent="0">
              <a:buNone/>
              <a:defRPr sz="1363"/>
            </a:lvl6pPr>
            <a:lvl7pPr marL="1870257" indent="0">
              <a:buNone/>
              <a:defRPr sz="1363"/>
            </a:lvl7pPr>
            <a:lvl8pPr marL="2181966" indent="0">
              <a:buNone/>
              <a:defRPr sz="1363"/>
            </a:lvl8pPr>
            <a:lvl9pPr marL="2493675" indent="0">
              <a:buNone/>
              <a:defRPr sz="136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955"/>
            </a:lvl1pPr>
            <a:lvl2pPr marL="311709" indent="0">
              <a:buNone/>
              <a:defRPr sz="818"/>
            </a:lvl2pPr>
            <a:lvl3pPr marL="623418" indent="0">
              <a:buNone/>
              <a:defRPr sz="682"/>
            </a:lvl3pPr>
            <a:lvl4pPr marL="935128" indent="0">
              <a:buNone/>
              <a:defRPr sz="613"/>
            </a:lvl4pPr>
            <a:lvl5pPr marL="1246837" indent="0">
              <a:buNone/>
              <a:defRPr sz="613"/>
            </a:lvl5pPr>
            <a:lvl6pPr marL="1558547" indent="0">
              <a:buNone/>
              <a:defRPr sz="613"/>
            </a:lvl6pPr>
            <a:lvl7pPr marL="1870257" indent="0">
              <a:buNone/>
              <a:defRPr sz="613"/>
            </a:lvl7pPr>
            <a:lvl8pPr marL="2181966" indent="0">
              <a:buNone/>
              <a:defRPr sz="613"/>
            </a:lvl8pPr>
            <a:lvl9pPr marL="2493675" indent="0">
              <a:buNone/>
              <a:defRPr sz="6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098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73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94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8" r="12464"/>
          <a:stretch/>
        </p:blipFill>
        <p:spPr>
          <a:xfrm>
            <a:off x="682208" y="0"/>
            <a:ext cx="7664897" cy="6705600"/>
          </a:xfrm>
          <a:prstGeom prst="rect">
            <a:avLst/>
          </a:prstGeom>
        </p:spPr>
      </p:pic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5770485"/>
            <a:ext cx="9144000" cy="10875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lIns="66789" tIns="33395" rIns="66789" bIns="33395" anchor="ctr"/>
          <a:lstStyle/>
          <a:p>
            <a:pPr algn="r" rtl="1"/>
            <a:endParaRPr lang="en-US" sz="1500">
              <a:solidFill>
                <a:prstClr val="black"/>
              </a:solidFill>
            </a:endParaRPr>
          </a:p>
        </p:txBody>
      </p:sp>
      <p:pic>
        <p:nvPicPr>
          <p:cNvPr id="4" name="Picture 20" descr="LogoE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192" y="5952833"/>
            <a:ext cx="1417578" cy="69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604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1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CB2C9-F008-4861-A351-5D591B8014A9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ACF1-75D8-427C-A73B-0B8305DE23F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233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76" y="2"/>
            <a:ext cx="8731325" cy="8235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1" y="1380817"/>
            <a:ext cx="4080591" cy="4611835"/>
          </a:xfrm>
        </p:spPr>
        <p:txBody>
          <a:bodyPr tIns="40074" rIns="80147" bIns="4007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1" y="1380817"/>
            <a:ext cx="4080591" cy="4611835"/>
          </a:xfrm>
        </p:spPr>
        <p:txBody>
          <a:bodyPr tIns="40074" rIns="80147" bIns="4007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2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258B-256D-FA4A-AF08-E1BA1C421DF6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 descr="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154" y="320675"/>
            <a:ext cx="1048092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65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B1373-F620-8747-9F62-38F801ACE6BB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385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5A8F-0B34-9D41-B5E8-003187345004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661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8764-AB23-CE41-B81D-B08F1B9586E4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577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A773F-D5EE-7E49-9287-181966F8F587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D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908" y="139237"/>
            <a:ext cx="1048092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53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0D41-AC49-5546-886C-2D9C47C2861C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556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7E0E-4ED9-064A-B505-A3B8DE2CD3AD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9742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F8EA-2F3F-214E-B85D-A64D985A9CF4}" type="datetime1">
              <a:rPr lang="fr-FR" smtClean="0"/>
              <a:pPr/>
              <a:t>26/10/2018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FFE1-CDD1-6747-BC60-06750006EE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89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Blur radius="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90" r="16252" b="30972"/>
          <a:stretch/>
        </p:blipFill>
        <p:spPr>
          <a:xfrm>
            <a:off x="6133869" y="567725"/>
            <a:ext cx="3002733" cy="56632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3324-95EF-403B-8EB0-F008071773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617F-9555-4A6E-A0B7-C131516081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5991213"/>
            <a:ext cx="9144000" cy="866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lIns="66789" tIns="33395" rIns="66789" bIns="33395" anchor="ctr"/>
          <a:lstStyle/>
          <a:p>
            <a:pPr algn="r" rtl="1"/>
            <a:endParaRPr lang="en-US" sz="1500">
              <a:solidFill>
                <a:prstClr val="black"/>
              </a:solidFill>
            </a:endParaRPr>
          </a:p>
        </p:txBody>
      </p:sp>
      <p:pic>
        <p:nvPicPr>
          <p:cNvPr id="10" name="Picture 20" descr="LogoE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74" y="6080483"/>
            <a:ext cx="1358393" cy="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8"/>
          <p:cNvSpPr txBox="1">
            <a:spLocks noChangeArrowheads="1"/>
          </p:cNvSpPr>
          <p:nvPr userDrawn="1"/>
        </p:nvSpPr>
        <p:spPr bwMode="auto">
          <a:xfrm>
            <a:off x="2407396" y="6577955"/>
            <a:ext cx="5398254" cy="289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rgbClr val="96CCE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i="0" dirty="0" smtClean="0">
                <a:solidFill>
                  <a:schemeClr val="bg1"/>
                </a:solidFill>
              </a:rPr>
              <a:t>Health systems strengthening in countries of the Eastern Mediterranean Region</a:t>
            </a:r>
            <a:endParaRPr lang="en-US" sz="10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623418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782" indent="-233782" algn="l" defTabSz="623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06528" indent="-194819" algn="l" defTabSz="6234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779274" indent="-155855" algn="l" defTabSz="623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3pPr>
      <a:lvl4pPr marL="1090983" indent="-155855" algn="l" defTabSz="6234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63" kern="1200">
          <a:solidFill>
            <a:schemeClr val="tx1"/>
          </a:solidFill>
          <a:latin typeface="+mn-lt"/>
          <a:ea typeface="+mn-ea"/>
          <a:cs typeface="+mn-cs"/>
        </a:defRPr>
      </a:lvl4pPr>
      <a:lvl5pPr marL="1402692" indent="-155855" algn="l" defTabSz="623418" rtl="0" eaLnBrk="1" latinLnBrk="0" hangingPunct="1">
        <a:spcBef>
          <a:spcPct val="20000"/>
        </a:spcBef>
        <a:buFont typeface="Arial" panose="020B0604020202020204" pitchFamily="34" charset="0"/>
        <a:buChar char="»"/>
        <a:defRPr sz="136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1" indent="-155855" algn="l" defTabSz="623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6pPr>
      <a:lvl7pPr marL="2026111" indent="-155855" algn="l" defTabSz="623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7pPr>
      <a:lvl8pPr marL="2337820" indent="-155855" algn="l" defTabSz="623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8pPr>
      <a:lvl9pPr marL="2649529" indent="-155855" algn="l" defTabSz="6234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1pPr>
      <a:lvl2pPr marL="311709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2pPr>
      <a:lvl3pPr marL="623418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3pPr>
      <a:lvl4pPr marL="935128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4pPr>
      <a:lvl5pPr marL="1246837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7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6pPr>
      <a:lvl7pPr marL="1870257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7pPr>
      <a:lvl8pPr marL="2181966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8pPr>
      <a:lvl9pPr marL="2493675" algn="l" defTabSz="623418" rtl="0" eaLnBrk="1" latinLnBrk="0" hangingPunct="1">
        <a:defRPr sz="12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diagramData" Target="../diagrams/data9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629539" y="168337"/>
            <a:ext cx="8465618" cy="3823669"/>
            <a:chOff x="-1244431" y="712468"/>
            <a:chExt cx="12770878" cy="5180633"/>
          </a:xfrm>
        </p:grpSpPr>
        <p:pic>
          <p:nvPicPr>
            <p:cNvPr id="6" name="Image 2">
              <a:extLst>
                <a:ext uri="{FF2B5EF4-FFF2-40B4-BE49-F238E27FC236}">
                  <a16:creationId xmlns:a16="http://schemas.microsoft.com/office/drawing/2014/main" xmlns="" id="{8CDC08F5-F470-42D7-8964-F6C49B110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174" y="3432383"/>
              <a:ext cx="6076652" cy="109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BF74B411-1CA0-47CE-B50F-3CA2E49BDF6F}"/>
                </a:ext>
              </a:extLst>
            </p:cNvPr>
            <p:cNvSpPr txBox="1"/>
            <p:nvPr/>
          </p:nvSpPr>
          <p:spPr>
            <a:xfrm>
              <a:off x="-1244431" y="4767195"/>
              <a:ext cx="12770878" cy="1125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DIALOGUE SOCIETAL SUR LES POLITIQUES, </a:t>
              </a:r>
            </a:p>
            <a:p>
              <a:pPr algn="ctr"/>
              <a:r>
                <a:rPr lang="fr-FR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LES STRATEGIES ET LES PLANS NATIONAUX DE SANTE</a:t>
              </a:r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2505911" y="712468"/>
              <a:ext cx="4349874" cy="2703270"/>
              <a:chOff x="2505911" y="712468"/>
              <a:chExt cx="4349874" cy="2703270"/>
            </a:xfrm>
          </p:grpSpPr>
          <p:pic>
            <p:nvPicPr>
              <p:cNvPr id="9" name="Image 1">
                <a:extLst>
                  <a:ext uri="{FF2B5EF4-FFF2-40B4-BE49-F238E27FC236}">
                    <a16:creationId xmlns:a16="http://schemas.microsoft.com/office/drawing/2014/main" xmlns="" id="{6C932B0B-EDF7-4935-AD61-8B16396E0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-2583"/>
              <a:stretch>
                <a:fillRect/>
              </a:stretch>
            </p:blipFill>
            <p:spPr bwMode="auto">
              <a:xfrm>
                <a:off x="2505911" y="712468"/>
                <a:ext cx="4349874" cy="2590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741702" y="3020352"/>
                <a:ext cx="2334273" cy="395386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Phase 2</a:t>
                </a:r>
                <a:endParaRPr lang="fr-FR" dirty="0"/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-25044" y="4314231"/>
            <a:ext cx="84337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  Réunion Interrégionale: Tabarka le 07/07/2018</a:t>
            </a:r>
          </a:p>
          <a:p>
            <a:endParaRPr lang="fr-FR" sz="2800" b="1" dirty="0" smtClean="0"/>
          </a:p>
          <a:p>
            <a:pPr algn="ctr"/>
            <a:r>
              <a:rPr lang="fr-FR" sz="2800" b="1" dirty="0"/>
              <a:t> </a:t>
            </a:r>
            <a:r>
              <a:rPr lang="fr-FR" sz="3600" b="1" i="1" dirty="0" smtClean="0">
                <a:solidFill>
                  <a:srgbClr val="008000"/>
                </a:solidFill>
              </a:rPr>
              <a:t>Un paquet de services essentiels  pour tous </a:t>
            </a:r>
            <a:endParaRPr lang="fr-FR" sz="3200" b="1" i="1" dirty="0">
              <a:solidFill>
                <a:srgbClr val="008000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1" y="111893"/>
            <a:ext cx="882904" cy="729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7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90" y="-23265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fr-FR" sz="3200" b="1" dirty="0" smtClean="0">
                <a:solidFill>
                  <a:srgbClr val="4F6228"/>
                </a:solidFill>
              </a:rPr>
              <a:t>Processus de définition et de révision  du PSE</a:t>
            </a:r>
            <a:endParaRPr lang="fr-FR" sz="3200" b="1" dirty="0">
              <a:solidFill>
                <a:srgbClr val="4F6228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032135"/>
              </p:ext>
            </p:extLst>
          </p:nvPr>
        </p:nvGraphicFramePr>
        <p:xfrm>
          <a:off x="454671" y="628107"/>
          <a:ext cx="7901531" cy="530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56790" y="6098825"/>
            <a:ext cx="3574510" cy="7003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Partir de ce qui existe 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2177" y="6003571"/>
            <a:ext cx="3481814" cy="83099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/>
            <a:r>
              <a:rPr lang="fr-FR" sz="2400" b="1" dirty="0">
                <a:solidFill>
                  <a:srgbClr val="000000"/>
                </a:solidFill>
              </a:rPr>
              <a:t>Décision sans préjudice pour l’existant</a:t>
            </a:r>
          </a:p>
        </p:txBody>
      </p:sp>
      <p:sp>
        <p:nvSpPr>
          <p:cNvPr id="8" name="Flèche droite rayée 7"/>
          <p:cNvSpPr/>
          <p:nvPr/>
        </p:nvSpPr>
        <p:spPr>
          <a:xfrm>
            <a:off x="3966451" y="6098825"/>
            <a:ext cx="1301246" cy="62265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590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79685" y="1519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Eléments pour définir le Paquet </a:t>
            </a:r>
            <a:r>
              <a:rPr lang="fr-FR" b="1" dirty="0" err="1" smtClean="0">
                <a:solidFill>
                  <a:schemeClr val="accent3">
                    <a:lumMod val="50000"/>
                  </a:schemeClr>
                </a:solidFill>
              </a:rPr>
              <a:t>dee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 Services Essentiels (PSE)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79685" y="1158192"/>
            <a:ext cx="4677232" cy="726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Cycle de vie de la personne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3935698342"/>
              </p:ext>
            </p:extLst>
          </p:nvPr>
        </p:nvGraphicFramePr>
        <p:xfrm>
          <a:off x="-535405" y="1810186"/>
          <a:ext cx="6096000" cy="491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lipse 5"/>
          <p:cNvSpPr/>
          <p:nvPr/>
        </p:nvSpPr>
        <p:spPr>
          <a:xfrm>
            <a:off x="2362385" y="4191947"/>
            <a:ext cx="1324575" cy="7510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Adulte homme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87601" y="4287530"/>
            <a:ext cx="1474784" cy="7510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Adulte femme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811275" y="5038531"/>
            <a:ext cx="1142672" cy="75100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3</a:t>
            </a:r>
            <a:r>
              <a:rPr lang="fr-FR" baseline="30000" dirty="0" smtClean="0">
                <a:solidFill>
                  <a:srgbClr val="000000"/>
                </a:solidFill>
              </a:rPr>
              <a:t>ème</a:t>
            </a:r>
            <a:r>
              <a:rPr lang="fr-FR" dirty="0" smtClean="0">
                <a:solidFill>
                  <a:srgbClr val="000000"/>
                </a:solidFill>
              </a:rPr>
              <a:t> âge 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xmlns="" val="2050578734"/>
              </p:ext>
            </p:extLst>
          </p:nvPr>
        </p:nvGraphicFramePr>
        <p:xfrm>
          <a:off x="4367204" y="2553405"/>
          <a:ext cx="4651372" cy="328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004547" y="1653386"/>
            <a:ext cx="17715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Valeurs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2879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itre 4"/>
          <p:cNvSpPr>
            <a:spLocks noGrp="1"/>
          </p:cNvSpPr>
          <p:nvPr>
            <p:ph type="title"/>
          </p:nvPr>
        </p:nvSpPr>
        <p:spPr>
          <a:xfrm>
            <a:off x="-70553" y="147639"/>
            <a:ext cx="8461022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stratégique: paquet de services essentiels de qualité pour tous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xmlns="" val="3503004675"/>
              </p:ext>
            </p:extLst>
          </p:nvPr>
        </p:nvGraphicFramePr>
        <p:xfrm>
          <a:off x="312141" y="1427730"/>
          <a:ext cx="8412061" cy="520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110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869" y="-120471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PSE moyen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de renforcement de l’équité de l’accès aux services de santé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2793491280"/>
              </p:ext>
            </p:extLst>
          </p:nvPr>
        </p:nvGraphicFramePr>
        <p:xfrm>
          <a:off x="203203" y="440222"/>
          <a:ext cx="8813798" cy="515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180847" y="5481538"/>
            <a:ext cx="2336796" cy="11160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Des services de santé essentiels de qualité sont disponibles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757192" y="5481538"/>
            <a:ext cx="1929608" cy="11160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Leur utilisation est adéquate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899471" y="5499995"/>
            <a:ext cx="1690346" cy="111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Leur accès est assuré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03203" y="5499996"/>
            <a:ext cx="1712924" cy="1116009"/>
          </a:xfrm>
          <a:prstGeom prst="roundRect">
            <a:avLst/>
          </a:prstGeom>
          <a:pattFill prst="pct40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Equité renforcée </a:t>
            </a:r>
          </a:p>
        </p:txBody>
      </p:sp>
    </p:spTree>
    <p:extLst>
      <p:ext uri="{BB962C8B-B14F-4D97-AF65-F5344CB8AC3E}">
        <p14:creationId xmlns:p14="http://schemas.microsoft.com/office/powerpoint/2010/main" xmlns="" val="7462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869" y="-120471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PSE moyen harmonisation de l’offre des services de santé 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2226557167"/>
              </p:ext>
            </p:extLst>
          </p:nvPr>
        </p:nvGraphicFramePr>
        <p:xfrm>
          <a:off x="203203" y="-61536"/>
          <a:ext cx="8813798" cy="515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076876" y="5673596"/>
            <a:ext cx="2336796" cy="1116009"/>
          </a:xfrm>
          <a:prstGeom prst="roundRect">
            <a:avLst/>
          </a:prstGeom>
          <a:pattFill prst="pct40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Des services de santé essentiels de qualité sont disponibles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553200" y="5716196"/>
            <a:ext cx="1929608" cy="1116009"/>
          </a:xfrm>
          <a:prstGeom prst="roundRect">
            <a:avLst/>
          </a:prstGeom>
          <a:pattFill prst="pct40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Leur utilisation est adéquate 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4638647" y="5716195"/>
            <a:ext cx="1690346" cy="1116000"/>
          </a:xfrm>
          <a:prstGeom prst="roundRect">
            <a:avLst/>
          </a:prstGeom>
          <a:pattFill prst="pct40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Leur accès est assuré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4291" y="5664010"/>
            <a:ext cx="1712924" cy="11159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Equité renforcée 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6727239" y="1364154"/>
            <a:ext cx="531521" cy="1991346"/>
          </a:xfrm>
          <a:prstGeom prst="line">
            <a:avLst/>
          </a:prstGeom>
          <a:ln w="63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851141" y="909435"/>
            <a:ext cx="407619" cy="1599350"/>
          </a:xfrm>
          <a:prstGeom prst="line">
            <a:avLst/>
          </a:prstGeom>
          <a:ln w="63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avec flèche vers le haut 15"/>
          <p:cNvSpPr/>
          <p:nvPr/>
        </p:nvSpPr>
        <p:spPr>
          <a:xfrm>
            <a:off x="3245274" y="3982696"/>
            <a:ext cx="5016859" cy="1612499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000" dirty="0">
                <a:solidFill>
                  <a:srgbClr val="000000"/>
                </a:solidFill>
              </a:rPr>
              <a:t>Incitation à la performance des services et des </a:t>
            </a:r>
            <a:r>
              <a:rPr lang="fr-FR" sz="2000" dirty="0" smtClean="0">
                <a:solidFill>
                  <a:srgbClr val="000000"/>
                </a:solidFill>
              </a:rPr>
              <a:t>hôpitaux </a:t>
            </a:r>
            <a:r>
              <a:rPr lang="fr-FR" sz="1600" dirty="0" smtClean="0">
                <a:solidFill>
                  <a:srgbClr val="000000"/>
                </a:solidFill>
              </a:rPr>
              <a:t>(</a:t>
            </a:r>
            <a:r>
              <a:rPr lang="fr-FR" sz="1600" dirty="0">
                <a:solidFill>
                  <a:srgbClr val="000000"/>
                </a:solidFill>
              </a:rPr>
              <a:t>Soins centrés sur le patient; </a:t>
            </a:r>
            <a:r>
              <a:rPr lang="fr-FR" sz="1600" dirty="0" smtClean="0">
                <a:solidFill>
                  <a:srgbClr val="000000"/>
                </a:solidFill>
              </a:rPr>
              <a:t>promotion </a:t>
            </a:r>
            <a:r>
              <a:rPr lang="fr-FR" sz="1600" dirty="0">
                <a:solidFill>
                  <a:srgbClr val="000000"/>
                </a:solidFill>
              </a:rPr>
              <a:t>et </a:t>
            </a:r>
            <a:r>
              <a:rPr lang="fr-FR" sz="1600" dirty="0" smtClean="0">
                <a:solidFill>
                  <a:srgbClr val="000000"/>
                </a:solidFill>
              </a:rPr>
              <a:t>prévention;  gains </a:t>
            </a:r>
            <a:r>
              <a:rPr lang="fr-FR" sz="1600" dirty="0">
                <a:solidFill>
                  <a:srgbClr val="000000"/>
                </a:solidFill>
              </a:rPr>
              <a:t>d’efficience </a:t>
            </a:r>
            <a:r>
              <a:rPr lang="fr-FR" sz="1600" dirty="0" smtClean="0">
                <a:solidFill>
                  <a:srgbClr val="000000"/>
                </a:solidFill>
              </a:rPr>
              <a:t>)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20" name="Rectangle vertical à deux flèches 19"/>
          <p:cNvSpPr/>
          <p:nvPr/>
        </p:nvSpPr>
        <p:spPr>
          <a:xfrm>
            <a:off x="4421102" y="1395512"/>
            <a:ext cx="2578149" cy="1552311"/>
          </a:xfrm>
          <a:prstGeom prst="up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Promouvoir le paiement par stratégie de prise en charge</a:t>
            </a:r>
          </a:p>
        </p:txBody>
      </p:sp>
    </p:spTree>
    <p:extLst>
      <p:ext uri="{BB962C8B-B14F-4D97-AF65-F5344CB8AC3E}">
        <p14:creationId xmlns:p14="http://schemas.microsoft.com/office/powerpoint/2010/main" xmlns="" val="36989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869" y="-120471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PSE déterminant majeur </a:t>
            </a:r>
            <a:r>
              <a:rPr lang="fr-FR" sz="2800" b="1" dirty="0">
                <a:solidFill>
                  <a:schemeClr val="accent3">
                    <a:lumMod val="50000"/>
                  </a:schemeClr>
                </a:solidFill>
              </a:rPr>
              <a:t>dans l’allocation des ressources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769741466"/>
              </p:ext>
            </p:extLst>
          </p:nvPr>
        </p:nvGraphicFramePr>
        <p:xfrm>
          <a:off x="330202" y="-33342"/>
          <a:ext cx="8813798" cy="515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2221193" y="5530172"/>
            <a:ext cx="2336796" cy="1116009"/>
          </a:xfrm>
          <a:prstGeom prst="roundRect">
            <a:avLst/>
          </a:prstGeom>
          <a:pattFill prst="pct40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Des services de santé essentiels de qualité sont disponibles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898844" y="5530172"/>
            <a:ext cx="1929608" cy="1116009"/>
          </a:xfrm>
          <a:prstGeom prst="roundRect">
            <a:avLst/>
          </a:prstGeom>
          <a:pattFill prst="pct40">
            <a:fgClr>
              <a:schemeClr val="accent3">
                <a:lumMod val="5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Leur utilisation est adéquate 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066038" y="5530181"/>
            <a:ext cx="1690346" cy="111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Leur accès est assuré</a:t>
            </a:r>
            <a:endParaRPr lang="fr-FR" dirty="0"/>
          </a:p>
        </p:txBody>
      </p:sp>
      <p:sp>
        <p:nvSpPr>
          <p:cNvPr id="3" name="Rectangle avec flèche vers le haut 2"/>
          <p:cNvSpPr/>
          <p:nvPr/>
        </p:nvSpPr>
        <p:spPr>
          <a:xfrm>
            <a:off x="6759220" y="3580170"/>
            <a:ext cx="2218267" cy="1537044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rgbClr val="000000"/>
                </a:solidFill>
              </a:rPr>
              <a:t>Utiliser l’accréditation et les référentiels agréés comme </a:t>
            </a:r>
            <a:r>
              <a:rPr lang="fr-FR" dirty="0" smtClean="0">
                <a:solidFill>
                  <a:srgbClr val="000000"/>
                </a:solidFill>
              </a:rPr>
              <a:t>incitatif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93930" y="5538636"/>
            <a:ext cx="1712924" cy="11159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Equité renforcée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777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324" y="0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Préjudice de non mise en œuvre 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9232" y="1221401"/>
            <a:ext cx="8230775" cy="3088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La dualité actuelle perdure avec </a:t>
            </a:r>
            <a:r>
              <a:rPr lang="fr-CH" b="1" dirty="0" smtClean="0"/>
              <a:t>aggravation</a:t>
            </a:r>
            <a:r>
              <a:rPr lang="fr-CH" dirty="0" smtClean="0"/>
              <a:t> de:</a:t>
            </a:r>
          </a:p>
          <a:p>
            <a:pPr lvl="1"/>
            <a:r>
              <a:rPr lang="fr-CH" dirty="0"/>
              <a:t>L</a:t>
            </a:r>
            <a:r>
              <a:rPr lang="fr-CH" dirty="0" smtClean="0"/>
              <a:t>’iniquité sociale et régionale</a:t>
            </a:r>
          </a:p>
          <a:p>
            <a:pPr lvl="1"/>
            <a:r>
              <a:rPr lang="fr-CH" dirty="0"/>
              <a:t>L</a:t>
            </a:r>
            <a:r>
              <a:rPr lang="fr-CH" dirty="0" smtClean="0"/>
              <a:t>a sous médicalisation et  la surmédicalisation</a:t>
            </a:r>
          </a:p>
          <a:p>
            <a:pPr lvl="1"/>
            <a:r>
              <a:rPr lang="fr-CH" dirty="0" smtClean="0"/>
              <a:t>L’inefficience globale du système de santé </a:t>
            </a:r>
          </a:p>
          <a:p>
            <a:pPr lvl="1">
              <a:buFont typeface="Wingdings" charset="0"/>
              <a:buChar char="è"/>
            </a:pPr>
            <a:r>
              <a:rPr lang="fr-FR" b="1" dirty="0" smtClean="0">
                <a:latin typeface="+mj-lt"/>
                <a:ea typeface="Wingdings"/>
                <a:cs typeface="Wingdings"/>
              </a:rPr>
              <a:t>Situation insoutenable avec la pénurie des ressources </a:t>
            </a:r>
            <a:endParaRPr lang="fr-CH" dirty="0"/>
          </a:p>
          <a:p>
            <a:pPr marL="457200" lvl="1" indent="0"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606" y="4853082"/>
            <a:ext cx="1145496" cy="1252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4429722"/>
            <a:ext cx="610292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/>
            <a:r>
              <a:rPr lang="fr-CH" sz="2800" dirty="0"/>
              <a:t>Groupes d’intérêts </a:t>
            </a:r>
            <a:r>
              <a:rPr lang="fr-CH" sz="2800" dirty="0" smtClean="0"/>
              <a:t>et </a:t>
            </a:r>
            <a:r>
              <a:rPr lang="fr-CH" sz="2800" dirty="0"/>
              <a:t>populisme </a:t>
            </a:r>
            <a:r>
              <a:rPr lang="fr-CH" sz="2800" dirty="0" smtClean="0"/>
              <a:t>risquent de guider </a:t>
            </a:r>
            <a:r>
              <a:rPr lang="fr-CH" sz="2800" dirty="0"/>
              <a:t>le développement du système vers de plus grave déficiences globales et la frustration de usagers et des professionnels</a:t>
            </a:r>
          </a:p>
        </p:txBody>
      </p:sp>
    </p:spTree>
    <p:extLst>
      <p:ext uri="{BB962C8B-B14F-4D97-AF65-F5344CB8AC3E}">
        <p14:creationId xmlns:p14="http://schemas.microsoft.com/office/powerpoint/2010/main" xmlns="" val="2141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73" y="-258482"/>
            <a:ext cx="7448265" cy="1143000"/>
          </a:xfrm>
        </p:spPr>
        <p:txBody>
          <a:bodyPr>
            <a:normAutofit/>
          </a:bodyPr>
          <a:lstStyle/>
          <a:p>
            <a:pPr algn="l"/>
            <a:r>
              <a:rPr lang="fr-CH" sz="3200" b="1" dirty="0" smtClean="0">
                <a:solidFill>
                  <a:schemeClr val="accent3">
                    <a:lumMod val="50000"/>
                  </a:schemeClr>
                </a:solidFill>
              </a:rPr>
              <a:t>Approche de mise en œuvre  </a:t>
            </a:r>
            <a:endParaRPr lang="fr-CH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xmlns="" val="4281966571"/>
              </p:ext>
            </p:extLst>
          </p:nvPr>
        </p:nvGraphicFramePr>
        <p:xfrm>
          <a:off x="15677" y="862395"/>
          <a:ext cx="4657640" cy="565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280" t="4861" r="8345" b="8341"/>
          <a:stretch/>
        </p:blipFill>
        <p:spPr>
          <a:xfrm>
            <a:off x="6497442" y="259610"/>
            <a:ext cx="846595" cy="8421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64812" y="1180146"/>
            <a:ext cx="40105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fr-CH" sz="2000" dirty="0" smtClean="0"/>
              <a:t>Réduction </a:t>
            </a:r>
            <a:r>
              <a:rPr lang="fr-CH" sz="2000" dirty="0"/>
              <a:t>d</a:t>
            </a:r>
            <a:r>
              <a:rPr lang="fr-CH" sz="2000" dirty="0" smtClean="0"/>
              <a:t>es principales déficiences dans </a:t>
            </a:r>
            <a:r>
              <a:rPr lang="fr-CH" sz="2000" dirty="0"/>
              <a:t>l’offre </a:t>
            </a:r>
            <a:r>
              <a:rPr lang="fr-CH" sz="2000" dirty="0" smtClean="0"/>
              <a:t>actuelle</a:t>
            </a:r>
            <a:r>
              <a:rPr lang="fr-CH" sz="2000" dirty="0"/>
              <a:t> </a:t>
            </a:r>
            <a:r>
              <a:rPr lang="fr-CH" sz="2000" dirty="0" smtClean="0"/>
              <a:t>(publique </a:t>
            </a:r>
            <a:r>
              <a:rPr lang="fr-CH" sz="2000" dirty="0"/>
              <a:t>et </a:t>
            </a:r>
            <a:r>
              <a:rPr lang="fr-CH" sz="2000" dirty="0" smtClean="0"/>
              <a:t>privée) :</a:t>
            </a:r>
            <a:endParaRPr lang="fr-CH" sz="2000" dirty="0"/>
          </a:p>
          <a:p>
            <a:pPr marL="742950" lvl="1" indent="-285750">
              <a:buFont typeface="Arial"/>
              <a:buChar char="•"/>
            </a:pPr>
            <a:r>
              <a:rPr lang="fr-CH" sz="2000" dirty="0"/>
              <a:t>Disponibilité/accessibilité/ qualité</a:t>
            </a:r>
          </a:p>
          <a:p>
            <a:pPr marL="742950" lvl="1" indent="-285750">
              <a:buFont typeface="Arial"/>
              <a:buChar char="•"/>
            </a:pPr>
            <a:r>
              <a:rPr lang="fr-CH" sz="2000" dirty="0"/>
              <a:t>Utilisation </a:t>
            </a:r>
            <a:r>
              <a:rPr lang="fr-CH" sz="2000" dirty="0" smtClean="0"/>
              <a:t>adéquate</a:t>
            </a:r>
          </a:p>
          <a:p>
            <a:pPr marL="360363" lvl="1" indent="-266700">
              <a:buFont typeface="Wingdings" charset="2"/>
              <a:buChar char="ü"/>
            </a:pPr>
            <a:r>
              <a:rPr lang="fr-CH" sz="2000" dirty="0" smtClean="0"/>
              <a:t>Evaluation </a:t>
            </a:r>
            <a:r>
              <a:rPr lang="fr-CH" sz="2000" dirty="0"/>
              <a:t>indépendante et transparente des prises en charge impliquant des technologies </a:t>
            </a:r>
            <a:r>
              <a:rPr lang="fr-CH" sz="2000" dirty="0" smtClean="0"/>
              <a:t>onéreuses </a:t>
            </a:r>
            <a:r>
              <a:rPr lang="fr-CH" sz="2000" dirty="0"/>
              <a:t>pour encadrer </a:t>
            </a:r>
            <a:r>
              <a:rPr lang="fr-CH" sz="2000" dirty="0" smtClean="0"/>
              <a:t>leur </a:t>
            </a:r>
            <a:r>
              <a:rPr lang="fr-CH" sz="2000" dirty="0"/>
              <a:t>utilisation sur la base de données probantes </a:t>
            </a:r>
            <a:endParaRPr lang="fr-CH" sz="2000" dirty="0" smtClean="0"/>
          </a:p>
          <a:p>
            <a:pPr marL="360363" lvl="1" indent="-266700">
              <a:buFont typeface="Wingdings" charset="2"/>
              <a:buChar char="ü"/>
            </a:pPr>
            <a:r>
              <a:rPr lang="fr-CH" sz="2000" dirty="0" smtClean="0"/>
              <a:t>Utilisation </a:t>
            </a:r>
            <a:r>
              <a:rPr lang="fr-CH" sz="2000" dirty="0"/>
              <a:t>effective des référentiels </a:t>
            </a:r>
            <a:r>
              <a:rPr lang="fr-CH" sz="2000" dirty="0" smtClean="0"/>
              <a:t>agréés </a:t>
            </a:r>
            <a:r>
              <a:rPr lang="fr-CH" sz="2000" dirty="0"/>
              <a:t>et des parcours </a:t>
            </a:r>
            <a:r>
              <a:rPr lang="fr-CH" sz="2000" dirty="0" smtClean="0"/>
              <a:t>de soins</a:t>
            </a:r>
          </a:p>
          <a:p>
            <a:pPr marL="360363" lvl="1" indent="-266700">
              <a:buFont typeface="Wingdings" charset="2"/>
              <a:buChar char="ü"/>
            </a:pPr>
            <a:r>
              <a:rPr lang="fr-CH" sz="2000" dirty="0" smtClean="0"/>
              <a:t>Promotion effective de </a:t>
            </a:r>
            <a:r>
              <a:rPr lang="fr-CH" sz="2000" dirty="0"/>
              <a:t>la filière santé familiale et de proximité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3106" y="1841111"/>
            <a:ext cx="1752810" cy="44935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600" dirty="0"/>
              <a:t>Le paquet de services essentiels pour tous serait le socle de la réforme du système de </a:t>
            </a:r>
            <a:r>
              <a:rPr lang="fr-FR" sz="2600" dirty="0" smtClean="0"/>
              <a:t>santé </a:t>
            </a:r>
            <a:r>
              <a:rPr lang="fr-FR" sz="2600" dirty="0" smtClean="0">
                <a:solidFill>
                  <a:srgbClr val="000000"/>
                </a:solidFill>
              </a:rPr>
              <a:t>et de protection sociale</a:t>
            </a:r>
            <a:endParaRPr lang="fr-FR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6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2</a:t>
            </a:fld>
            <a:endParaRPr lang="fr-FR" dirty="0"/>
          </a:p>
        </p:txBody>
      </p:sp>
      <p:graphicFrame>
        <p:nvGraphicFramePr>
          <p:cNvPr id="6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586080"/>
              </p:ext>
            </p:extLst>
          </p:nvPr>
        </p:nvGraphicFramePr>
        <p:xfrm>
          <a:off x="457200" y="1478516"/>
          <a:ext cx="8369278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4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Plénière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2400" dirty="0" smtClean="0"/>
                        <a:t>Problématique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2400" dirty="0" smtClean="0"/>
                        <a:t>Choix stratégique(s)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2400" dirty="0" smtClean="0"/>
                        <a:t>Implication(s)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2400" dirty="0" smtClean="0"/>
                        <a:t>Préjudice de non mise </a:t>
                      </a: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en œuvre 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</a:rPr>
                        <a:t>Approche </a:t>
                      </a:r>
                      <a:r>
                        <a:rPr lang="fr-FR" sz="2400" baseline="0" dirty="0" smtClean="0">
                          <a:solidFill>
                            <a:schemeClr val="tx1"/>
                          </a:solidFill>
                        </a:rPr>
                        <a:t>de mise en œuvre 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Travaux de groupes</a:t>
                      </a:r>
                      <a:endParaRPr lang="fr-F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2400" dirty="0" smtClean="0"/>
                        <a:t>Attentes et craintes</a:t>
                      </a:r>
                      <a:endParaRPr lang="fr-FR" sz="240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2400" baseline="0" dirty="0" smtClean="0"/>
                        <a:t>Conditions de mise en œuvre ou modalités alternatives</a:t>
                      </a:r>
                      <a:endParaRPr lang="fr-F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Plénière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Restitution &amp; Discussion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09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17475"/>
            <a:ext cx="8229600" cy="1143000"/>
          </a:xfrm>
        </p:spPr>
        <p:txBody>
          <a:bodyPr/>
          <a:lstStyle/>
          <a:p>
            <a:r>
              <a:rPr lang="fr-FR" b="1" dirty="0" err="1" smtClean="0">
                <a:solidFill>
                  <a:srgbClr val="4F6228"/>
                </a:solidFill>
              </a:rPr>
              <a:t>RIRs</a:t>
            </a:r>
            <a:r>
              <a:rPr lang="fr-FR" b="1" dirty="0" smtClean="0">
                <a:solidFill>
                  <a:srgbClr val="4F6228"/>
                </a:solidFill>
              </a:rPr>
              <a:t> : 4 Choix Structurants</a:t>
            </a:r>
            <a:endParaRPr lang="fr-FR" b="1" dirty="0">
              <a:solidFill>
                <a:srgbClr val="4F622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43928">
            <a:off x="3076066" y="1367007"/>
            <a:ext cx="2562324" cy="2562324"/>
          </a:xfrm>
          <a:prstGeom prst="rect">
            <a:avLst/>
          </a:prstGeom>
          <a:effectLst>
            <a:outerShdw blurRad="3429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CE97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43928">
            <a:off x="4193364" y="2387198"/>
            <a:ext cx="2562324" cy="2562324"/>
          </a:xfrm>
          <a:prstGeom prst="rect">
            <a:avLst/>
          </a:prstGeom>
          <a:effectLst>
            <a:outerShdw blurRad="3556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43928">
            <a:off x="2055875" y="2484305"/>
            <a:ext cx="2562324" cy="2562324"/>
          </a:xfrm>
          <a:prstGeom prst="rect">
            <a:avLst/>
          </a:prstGeom>
          <a:effectLst>
            <a:outerShdw blurRad="3556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A6EE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encilGrayscale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43928">
            <a:off x="3170106" y="3507855"/>
            <a:ext cx="2562324" cy="2562324"/>
          </a:xfrm>
          <a:prstGeom prst="rect">
            <a:avLst/>
          </a:prstGeom>
          <a:effectLst>
            <a:outerShdw blurRad="355600" dir="5400000" sx="90000" sy="-19000" rotWithShape="0">
              <a:prstClr val="black">
                <a:alpha val="15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66684" y="4419600"/>
            <a:ext cx="2652716" cy="2179387"/>
            <a:chOff x="2286000" y="4535607"/>
            <a:chExt cx="2057400" cy="1712797"/>
          </a:xfrm>
        </p:grpSpPr>
        <p:grpSp>
          <p:nvGrpSpPr>
            <p:cNvPr id="17" name="Group 16"/>
            <p:cNvGrpSpPr/>
            <p:nvPr/>
          </p:nvGrpSpPr>
          <p:grpSpPr>
            <a:xfrm>
              <a:off x="2286000" y="4798295"/>
              <a:ext cx="1552414" cy="1450109"/>
              <a:chOff x="3276600" y="5638800"/>
              <a:chExt cx="1552414" cy="871120"/>
            </a:xfrm>
          </p:grpSpPr>
          <p:sp>
            <p:nvSpPr>
              <p:cNvPr id="19" name="Round Same Side Corner Rectangle 18"/>
              <p:cNvSpPr/>
              <p:nvPr/>
            </p:nvSpPr>
            <p:spPr>
              <a:xfrm>
                <a:off x="3276600" y="5638800"/>
                <a:ext cx="1552414" cy="152400"/>
              </a:xfrm>
              <a:prstGeom prst="round2Same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14/07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76600" y="5791200"/>
                <a:ext cx="1552414" cy="7187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lvl="0"/>
                <a:r>
                  <a:rPr lang="fr-FR" sz="2000" b="1" dirty="0">
                    <a:solidFill>
                      <a:srgbClr val="FF0000"/>
                    </a:solidFill>
                  </a:rPr>
                  <a:t>Le citoyen acteur et partenaire pour </a:t>
                </a:r>
                <a:r>
                  <a:rPr lang="fr-FR" sz="2000" b="1">
                    <a:solidFill>
                      <a:srgbClr val="FF0000"/>
                    </a:solidFill>
                  </a:rPr>
                  <a:t>sa </a:t>
                </a:r>
                <a:r>
                  <a:rPr lang="fr-FR" sz="2000" b="1" smtClean="0">
                    <a:solidFill>
                      <a:srgbClr val="FF0000"/>
                    </a:solidFill>
                  </a:rPr>
                  <a:t>santé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V="1">
              <a:off x="3810000" y="4535607"/>
              <a:ext cx="533400" cy="5163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66684" y="1100903"/>
            <a:ext cx="3186116" cy="1878138"/>
            <a:chOff x="1662270" y="4798310"/>
            <a:chExt cx="3186116" cy="1878138"/>
          </a:xfrm>
        </p:grpSpPr>
        <p:grpSp>
          <p:nvGrpSpPr>
            <p:cNvPr id="22" name="Group 21"/>
            <p:cNvGrpSpPr/>
            <p:nvPr/>
          </p:nvGrpSpPr>
          <p:grpSpPr>
            <a:xfrm>
              <a:off x="1662270" y="4798310"/>
              <a:ext cx="2147730" cy="1878138"/>
              <a:chOff x="2652870" y="5638801"/>
              <a:chExt cx="2147730" cy="1128247"/>
            </a:xfrm>
          </p:grpSpPr>
          <p:sp>
            <p:nvSpPr>
              <p:cNvPr id="24" name="Round Same Side Corner Rectangle 23"/>
              <p:cNvSpPr/>
              <p:nvPr/>
            </p:nvSpPr>
            <p:spPr>
              <a:xfrm>
                <a:off x="2652870" y="5638801"/>
                <a:ext cx="2147730" cy="148634"/>
              </a:xfrm>
              <a:prstGeom prst="round2Same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26/07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652870" y="5791199"/>
                <a:ext cx="2147730" cy="9758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2000" b="1" i="1" dirty="0" smtClean="0">
                    <a:solidFill>
                      <a:schemeClr val="tx1"/>
                    </a:solidFill>
                  </a:rPr>
                  <a:t>Architecture </a:t>
                </a:r>
                <a:r>
                  <a:rPr lang="fr-FR" sz="2000" b="1" i="1" dirty="0">
                    <a:solidFill>
                      <a:schemeClr val="tx1"/>
                    </a:solidFill>
                  </a:rPr>
                  <a:t>de la couverture santé: </a:t>
                </a:r>
              </a:p>
              <a:p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Une Filière de base unifiée pour tous </a:t>
                </a:r>
                <a:endParaRPr lang="fr-FR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3808708" y="5056486"/>
              <a:ext cx="1039678" cy="8507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096000" y="1165611"/>
            <a:ext cx="2908438" cy="2576731"/>
            <a:chOff x="1524000" y="4861964"/>
            <a:chExt cx="2908438" cy="1589480"/>
          </a:xfrm>
        </p:grpSpPr>
        <p:grpSp>
          <p:nvGrpSpPr>
            <p:cNvPr id="27" name="Group 26"/>
            <p:cNvGrpSpPr/>
            <p:nvPr/>
          </p:nvGrpSpPr>
          <p:grpSpPr>
            <a:xfrm>
              <a:off x="1906954" y="4861964"/>
              <a:ext cx="2525484" cy="1589480"/>
              <a:chOff x="2897554" y="5677048"/>
              <a:chExt cx="2525484" cy="954844"/>
            </a:xfrm>
          </p:grpSpPr>
          <p:sp>
            <p:nvSpPr>
              <p:cNvPr id="29" name="Round Same Side Corner Rectangle 28"/>
              <p:cNvSpPr/>
              <p:nvPr/>
            </p:nvSpPr>
            <p:spPr>
              <a:xfrm>
                <a:off x="2897554" y="5677048"/>
                <a:ext cx="2525484" cy="114153"/>
              </a:xfrm>
              <a:prstGeom prst="round2Same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05/07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97554" y="5791200"/>
                <a:ext cx="2525484" cy="8406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2000" b="1" i="1" dirty="0">
                    <a:solidFill>
                      <a:schemeClr val="tx1"/>
                    </a:solidFill>
                  </a:rPr>
                  <a:t>Modèle d’organisation des soins: </a:t>
                </a:r>
              </a:p>
              <a:p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La santé familiale et de proximité </a:t>
                </a:r>
                <a:r>
                  <a:rPr lang="fr-FR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pilier </a:t>
                </a:r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du système de santé</a:t>
                </a:r>
                <a:endParaRPr lang="fr-FR" sz="2000" b="1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H="1">
              <a:off x="1524000" y="5506082"/>
              <a:ext cx="382954" cy="4886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57800" y="4721151"/>
            <a:ext cx="3746638" cy="2005529"/>
            <a:chOff x="838200" y="4490246"/>
            <a:chExt cx="3746638" cy="2005529"/>
          </a:xfrm>
        </p:grpSpPr>
        <p:grpSp>
          <p:nvGrpSpPr>
            <p:cNvPr id="32" name="Group 31"/>
            <p:cNvGrpSpPr/>
            <p:nvPr/>
          </p:nvGrpSpPr>
          <p:grpSpPr>
            <a:xfrm>
              <a:off x="2140857" y="4490246"/>
              <a:ext cx="2443981" cy="2005529"/>
              <a:chOff x="3131457" y="5453747"/>
              <a:chExt cx="2443981" cy="1204776"/>
            </a:xfrm>
          </p:grpSpPr>
          <p:sp>
            <p:nvSpPr>
              <p:cNvPr id="34" name="Round Same Side Corner Rectangle 33"/>
              <p:cNvSpPr/>
              <p:nvPr/>
            </p:nvSpPr>
            <p:spPr>
              <a:xfrm>
                <a:off x="3131460" y="5453747"/>
                <a:ext cx="2443978" cy="152400"/>
              </a:xfrm>
              <a:prstGeom prst="round2Same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07/07</a:t>
                </a:r>
                <a:endParaRPr lang="en-US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31457" y="5606147"/>
                <a:ext cx="2443981" cy="105237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fr-FR" sz="2000" b="1" i="1" dirty="0">
                    <a:solidFill>
                      <a:schemeClr val="tx1"/>
                    </a:solidFill>
                  </a:rPr>
                  <a:t>Contenu de la couverture santé</a:t>
                </a:r>
              </a:p>
              <a:p>
                <a:r>
                  <a:rPr lang="fr-FR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Un paquet de soins essentiels explicité et opposable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flipH="1">
              <a:off x="838200" y="5051988"/>
              <a:ext cx="13026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7213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5575" y="-2070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Problématique </a:t>
            </a:r>
            <a:endParaRPr lang="fr-F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8106624"/>
              </p:ext>
            </p:extLst>
          </p:nvPr>
        </p:nvGraphicFramePr>
        <p:xfrm>
          <a:off x="188251" y="1109584"/>
          <a:ext cx="8865313" cy="48521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69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3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2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9394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Dimension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Prestataires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 publics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Prestataires privés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5415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000000"/>
                          </a:solidFill>
                        </a:rPr>
                        <a:t>Disponibilité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Problème de disponibilité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</a:rPr>
                        <a:t> effective  et pénurie (ex: médicaments, y compris les nomenclatures)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moins de 20% des CSB assurent des consultations médicales quotidiennes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plage limitée à la matinée dans les CSB </a:t>
                      </a: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urbains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Consultations externes des hôpitaux limitées aux matinées de 5 jours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Problème de fonctionnalité des plateaux techniques des hôpitaux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Disponible pour le curatif et incertaine pour le préventif et promotionnel</a:t>
                      </a:r>
                      <a:endParaRPr lang="fr-FR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009">
                <a:tc rowSpan="2"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Accessibilité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fr-FR" sz="1800" baseline="30000" dirty="0" smtClean="0">
                          <a:solidFill>
                            <a:srgbClr val="000000"/>
                          </a:solidFill>
                        </a:rPr>
                        <a:t>ère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 ligne bien répartie géographiquement et disparité régionale pour la 2</a:t>
                      </a:r>
                      <a:r>
                        <a:rPr lang="fr-FR" sz="1800" baseline="30000" dirty="0" smtClean="0">
                          <a:solidFill>
                            <a:srgbClr val="000000"/>
                          </a:solidFill>
                        </a:rPr>
                        <a:t>ème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 et la 3</a:t>
                      </a:r>
                      <a:r>
                        <a:rPr lang="fr-FR" sz="1800" baseline="30000" dirty="0" smtClean="0">
                          <a:solidFill>
                            <a:srgbClr val="000000"/>
                          </a:solidFill>
                        </a:rPr>
                        <a:t>ème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 ligne </a:t>
                      </a:r>
                      <a:endParaRPr lang="fr-FR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Moins accessible géographiquement et financièrement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8294">
                <a:tc vMerge="1">
                  <a:txBody>
                    <a:bodyPr/>
                    <a:lstStyle/>
                    <a:p>
                      <a:endParaRPr lang="fr-FR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</a:rPr>
                        <a:t>Affiliés de la CNAM:  des paniers de soins différents pour un  taux de cotisation unique … excluant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</a:rPr>
                        <a:t> a priori le préventif et le promotionnel</a:t>
                      </a:r>
                      <a:endParaRPr lang="fr-FR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559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55575" y="-2070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chemeClr val="accent3">
                    <a:lumMod val="50000"/>
                  </a:schemeClr>
                </a:solidFill>
              </a:rPr>
              <a:t>Problématique </a:t>
            </a:r>
            <a:endParaRPr lang="fr-F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4749527"/>
              </p:ext>
            </p:extLst>
          </p:nvPr>
        </p:nvGraphicFramePr>
        <p:xfrm>
          <a:off x="179592" y="2193530"/>
          <a:ext cx="8784816" cy="2421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733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914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2865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Dimension 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Prestataires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 publics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Prestataires privés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641">
                <a:tc rowSpan="2"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Utilisation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Absence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de référentiels de bonnes pratiques agréés et de parcours de soins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255">
                <a:tc vMerge="1">
                  <a:txBody>
                    <a:bodyPr/>
                    <a:lstStyle/>
                    <a:p>
                      <a:endParaRPr lang="fr-FR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Pour la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CNAM: </a:t>
                      </a:r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Procédures gestionnaires complexes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10731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Procédures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 de définition et de révision 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tx1"/>
                          </a:solidFill>
                        </a:rPr>
                        <a:t>Encadrement technique (pas de données probantes)</a:t>
                      </a:r>
                      <a:r>
                        <a:rPr lang="fr-FR" sz="1800" baseline="0" dirty="0" smtClean="0">
                          <a:solidFill>
                            <a:schemeClr val="tx1"/>
                          </a:solidFill>
                        </a:rPr>
                        <a:t> et social (transparence et inclusion) insuffisants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80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704522" y="1321579"/>
            <a:ext cx="1857388" cy="9286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/>
            <a:r>
              <a:rPr lang="fr-FR" b="1" dirty="0">
                <a:solidFill>
                  <a:srgbClr val="292934"/>
                </a:solidFill>
                <a:latin typeface="Arial"/>
              </a:rPr>
              <a:t>ASSISTANCE MEDICALE GRATUITE</a:t>
            </a:r>
            <a:endParaRPr lang="ar-TN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223640" y="3102399"/>
            <a:ext cx="3134916" cy="1663594"/>
          </a:xfrm>
          <a:prstGeom prst="roundRect">
            <a:avLst/>
          </a:prstGeom>
          <a:solidFill>
            <a:srgbClr val="D7E4BD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/>
            <a:r>
              <a:rPr lang="fr-FR" b="1" dirty="0">
                <a:solidFill>
                  <a:schemeClr val="tx1"/>
                </a:solidFill>
                <a:latin typeface="Arial"/>
              </a:rPr>
              <a:t>Tous les </a:t>
            </a:r>
            <a:r>
              <a:rPr lang="fr-FR" b="1" dirty="0" smtClean="0">
                <a:solidFill>
                  <a:schemeClr val="tx1"/>
                </a:solidFill>
                <a:latin typeface="Arial"/>
              </a:rPr>
              <a:t>soins (préventifs et curatifs)  disponibles dans les </a:t>
            </a:r>
            <a:r>
              <a:rPr lang="fr-FR" b="1" dirty="0">
                <a:solidFill>
                  <a:schemeClr val="tx1"/>
                </a:solidFill>
                <a:latin typeface="Arial"/>
              </a:rPr>
              <a:t>structures sanitaires publiques</a:t>
            </a:r>
            <a:endParaRPr lang="ar-TN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87692" y="5552019"/>
            <a:ext cx="200026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/>
            <a:r>
              <a:rPr lang="fr-FR" b="1" dirty="0">
                <a:solidFill>
                  <a:srgbClr val="292934"/>
                </a:solidFill>
                <a:latin typeface="Arial"/>
              </a:rPr>
              <a:t>Panier de soins</a:t>
            </a:r>
          </a:p>
          <a:p>
            <a:pPr algn="ctr" defTabSz="914400"/>
            <a:r>
              <a:rPr lang="fr-FR" b="1" dirty="0">
                <a:solidFill>
                  <a:srgbClr val="292934"/>
                </a:solidFill>
                <a:latin typeface="Arial"/>
              </a:rPr>
              <a:t>IMPLICITE</a:t>
            </a:r>
            <a:endParaRPr lang="ar-TN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064260" y="1379740"/>
            <a:ext cx="1857388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/>
            <a:r>
              <a:rPr lang="fr-FR" b="1" dirty="0">
                <a:solidFill>
                  <a:srgbClr val="292934"/>
                </a:solidFill>
                <a:latin typeface="Arial"/>
              </a:rPr>
              <a:t>ASSURANCE </a:t>
            </a:r>
          </a:p>
          <a:p>
            <a:pPr algn="ctr" defTabSz="914400"/>
            <a:r>
              <a:rPr lang="fr-FR" b="1" dirty="0">
                <a:solidFill>
                  <a:srgbClr val="292934"/>
                </a:solidFill>
                <a:latin typeface="Arial"/>
              </a:rPr>
              <a:t>MALADIE</a:t>
            </a:r>
            <a:endParaRPr lang="ar-TN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398476" y="3110094"/>
            <a:ext cx="3061956" cy="16482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fr-FR" b="1" dirty="0" smtClean="0">
                <a:solidFill>
                  <a:srgbClr val="FFFFFF"/>
                </a:solidFill>
                <a:latin typeface="Arial"/>
              </a:rPr>
              <a:t>Listes positives des prestations curatives  </a:t>
            </a:r>
            <a:r>
              <a:rPr lang="fr-FR" b="1" dirty="0">
                <a:solidFill>
                  <a:srgbClr val="FFFFFF"/>
                </a:solidFill>
                <a:latin typeface="Arial"/>
              </a:rPr>
              <a:t>couvertes fixées par arrêté conjoint Ministres Santé + Affaires Sociales</a:t>
            </a:r>
            <a:endParaRPr lang="ar-TN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696010" y="5537404"/>
            <a:ext cx="2143140" cy="9286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400"/>
            <a:r>
              <a:rPr lang="fr-FR" b="1" dirty="0">
                <a:solidFill>
                  <a:srgbClr val="292934"/>
                </a:solidFill>
                <a:latin typeface="Arial"/>
              </a:rPr>
              <a:t>Panier de soins</a:t>
            </a:r>
          </a:p>
          <a:p>
            <a:pPr algn="ctr" defTabSz="914400"/>
            <a:r>
              <a:rPr lang="fr-FR" b="1" dirty="0">
                <a:solidFill>
                  <a:srgbClr val="292934"/>
                </a:solidFill>
                <a:latin typeface="Arial"/>
              </a:rPr>
              <a:t>EXPLICITE</a:t>
            </a:r>
            <a:endParaRPr lang="ar-TN" b="1" dirty="0">
              <a:solidFill>
                <a:srgbClr val="292934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240911" y="592859"/>
            <a:ext cx="3357586" cy="10001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00"/>
            <a:r>
              <a:rPr lang="fr-FR" b="1" dirty="0">
                <a:solidFill>
                  <a:srgbClr val="FFFFFF"/>
                </a:solidFill>
                <a:latin typeface="Arial"/>
              </a:rPr>
              <a:t>OBLIGATION       </a:t>
            </a:r>
          </a:p>
          <a:p>
            <a:pPr algn="ctr" defTabSz="914400"/>
            <a:r>
              <a:rPr lang="fr-FR" b="1" dirty="0">
                <a:solidFill>
                  <a:srgbClr val="FFFFFF"/>
                </a:solidFill>
                <a:latin typeface="Arial"/>
              </a:rPr>
              <a:t>DE L’ETAT</a:t>
            </a:r>
            <a:endParaRPr lang="ar-TN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6837F428-9257-4CC7-BCA7-AE5FA39ABD73}"/>
              </a:ext>
            </a:extLst>
          </p:cNvPr>
          <p:cNvSpPr/>
          <p:nvPr/>
        </p:nvSpPr>
        <p:spPr>
          <a:xfrm>
            <a:off x="2339752" y="2530895"/>
            <a:ext cx="432048" cy="48980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F11EB422-0933-4E7D-AC57-4E53326480C3}"/>
              </a:ext>
            </a:extLst>
          </p:cNvPr>
          <p:cNvSpPr/>
          <p:nvPr/>
        </p:nvSpPr>
        <p:spPr>
          <a:xfrm>
            <a:off x="2555776" y="4939458"/>
            <a:ext cx="432048" cy="48980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6B520928-7166-4771-8A69-541F551B765A}"/>
              </a:ext>
            </a:extLst>
          </p:cNvPr>
          <p:cNvSpPr/>
          <p:nvPr/>
        </p:nvSpPr>
        <p:spPr>
          <a:xfrm>
            <a:off x="6767580" y="2495176"/>
            <a:ext cx="432048" cy="4898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4634FBB5-3545-4704-B290-38E22B400744}"/>
              </a:ext>
            </a:extLst>
          </p:cNvPr>
          <p:cNvSpPr/>
          <p:nvPr/>
        </p:nvSpPr>
        <p:spPr>
          <a:xfrm>
            <a:off x="6767580" y="4862416"/>
            <a:ext cx="432048" cy="48980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fr-FR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42181" y="49496"/>
            <a:ext cx="660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7387997" y="4985927"/>
            <a:ext cx="1756004" cy="1690071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Droit de l’assuré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-228054" y="4477433"/>
            <a:ext cx="2966848" cy="2304071"/>
          </a:xfrm>
          <a:prstGeom prst="irregularSeal2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Limites des prestations du secteur public  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7" name="Rectangle horizontal à deux flèches 16"/>
          <p:cNvSpPr/>
          <p:nvPr/>
        </p:nvSpPr>
        <p:spPr>
          <a:xfrm>
            <a:off x="3987957" y="5761709"/>
            <a:ext cx="1829246" cy="719003"/>
          </a:xfrm>
          <a:prstGeom prst="left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Dualité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027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0484" y="29452"/>
            <a:ext cx="8109430" cy="769441"/>
          </a:xfrm>
          <a:prstGeom prst="rect">
            <a:avLst/>
          </a:prstGeom>
          <a:solidFill>
            <a:srgbClr val="FFFFFF"/>
          </a:solidFill>
          <a:ln w="26425" cap="flat" cmpd="sng" algn="ctr">
            <a:solidFill>
              <a:srgbClr val="29293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fr-FR" sz="2200" b="1" kern="0" dirty="0">
                <a:solidFill>
                  <a:srgbClr val="292934"/>
                </a:solidFill>
                <a:latin typeface="Arial"/>
              </a:rPr>
              <a:t>La coexistence de deux systèmes </a:t>
            </a:r>
            <a:r>
              <a:rPr lang="fr-FR" sz="2200" b="1" kern="0" dirty="0" smtClean="0">
                <a:solidFill>
                  <a:srgbClr val="292934"/>
                </a:solidFill>
                <a:latin typeface="Arial"/>
              </a:rPr>
              <a:t>régulés </a:t>
            </a:r>
            <a:r>
              <a:rPr lang="fr-FR" sz="2200" b="1" kern="0" dirty="0">
                <a:solidFill>
                  <a:srgbClr val="292934"/>
                </a:solidFill>
                <a:latin typeface="Arial"/>
              </a:rPr>
              <a:t>par le rationnement  (explicite et implicite</a:t>
            </a:r>
            <a:r>
              <a:rPr lang="fr-FR" sz="2200" b="1" kern="0" dirty="0" smtClean="0">
                <a:solidFill>
                  <a:srgbClr val="292934"/>
                </a:solidFill>
                <a:latin typeface="Arial"/>
              </a:rPr>
              <a:t>) est problématique</a:t>
            </a:r>
            <a:endParaRPr lang="fr-FR" sz="2200" b="1" kern="0" dirty="0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xmlns="" val="1363996105"/>
              </p:ext>
            </p:extLst>
          </p:nvPr>
        </p:nvGraphicFramePr>
        <p:xfrm>
          <a:off x="389205" y="1534300"/>
          <a:ext cx="8754795" cy="382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030802" y="5908815"/>
            <a:ext cx="692580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292934"/>
                </a:solidFill>
                <a:latin typeface="Arial"/>
              </a:rPr>
              <a:t>Impact négatif sur la santé de la population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4550067" y="5360993"/>
            <a:ext cx="409733" cy="484952"/>
          </a:xfrm>
          <a:prstGeom prst="downArrow">
            <a:avLst/>
          </a:prstGeom>
          <a:solidFill>
            <a:srgbClr val="D9969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979333" y="1016000"/>
            <a:ext cx="1707445" cy="409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Génère 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3140742" y="4287530"/>
            <a:ext cx="3412457" cy="9558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>
                <a:solidFill>
                  <a:srgbClr val="292934"/>
                </a:solidFill>
                <a:latin typeface="Arial"/>
              </a:rPr>
              <a:t>Inefficience du système </a:t>
            </a:r>
          </a:p>
        </p:txBody>
      </p:sp>
    </p:spTree>
    <p:extLst>
      <p:ext uri="{BB962C8B-B14F-4D97-AF65-F5344CB8AC3E}">
        <p14:creationId xmlns:p14="http://schemas.microsoft.com/office/powerpoint/2010/main" xmlns="" val="455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8" grpId="0" animBg="1"/>
      <p:bldP spid="11" grpId="0" animBg="1"/>
      <p:bldP spid="1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FE1-CDD1-6747-BC60-06750006EE7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42876" y="444500"/>
            <a:ext cx="3254374" cy="6276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300" dirty="0" smtClean="0"/>
              <a:t>L’ensemble </a:t>
            </a:r>
            <a:r>
              <a:rPr lang="fr-FR" sz="2300" dirty="0"/>
              <a:t>de la population a </a:t>
            </a:r>
            <a:r>
              <a:rPr lang="fr-FR" sz="2300" b="1" dirty="0">
                <a:solidFill>
                  <a:srgbClr val="008000"/>
                </a:solidFill>
              </a:rPr>
              <a:t>accès aux services: </a:t>
            </a:r>
            <a:endParaRPr lang="fr-FR" sz="2300" dirty="0">
              <a:solidFill>
                <a:srgbClr val="C00000"/>
              </a:solidFill>
            </a:endParaRPr>
          </a:p>
          <a:p>
            <a:pPr marL="452438">
              <a:buFont typeface="Calibri" panose="020F0502020204030204" pitchFamily="34" charset="0"/>
              <a:buChar char="⁻"/>
              <a:tabLst>
                <a:tab pos="452438" algn="l"/>
              </a:tabLst>
            </a:pPr>
            <a:r>
              <a:rPr lang="fr-FR" sz="2400" dirty="0" smtClean="0"/>
              <a:t>préventifs</a:t>
            </a:r>
            <a:r>
              <a:rPr lang="fr-FR" sz="2400" dirty="0"/>
              <a:t>, </a:t>
            </a:r>
          </a:p>
          <a:p>
            <a:pPr marL="452438">
              <a:buFont typeface="Calibri" panose="020F0502020204030204" pitchFamily="34" charset="0"/>
              <a:buChar char="⁻"/>
              <a:tabLst>
                <a:tab pos="452438" algn="l"/>
              </a:tabLst>
            </a:pPr>
            <a:r>
              <a:rPr lang="fr-FR" sz="2400" dirty="0"/>
              <a:t>curatifs, </a:t>
            </a:r>
          </a:p>
          <a:p>
            <a:pPr marL="452438">
              <a:buFont typeface="Calibri" panose="020F0502020204030204" pitchFamily="34" charset="0"/>
              <a:buChar char="⁻"/>
              <a:tabLst>
                <a:tab pos="452438" algn="l"/>
              </a:tabLst>
            </a:pPr>
            <a:r>
              <a:rPr lang="fr-FR" sz="2400" dirty="0"/>
              <a:t>de réadaptation et </a:t>
            </a:r>
          </a:p>
          <a:p>
            <a:pPr marL="452438">
              <a:buFont typeface="Calibri" panose="020F0502020204030204" pitchFamily="34" charset="0"/>
              <a:buChar char="⁻"/>
              <a:tabLst>
                <a:tab pos="452438" algn="l"/>
              </a:tabLst>
            </a:pPr>
            <a:r>
              <a:rPr lang="fr-FR" sz="2400" dirty="0"/>
              <a:t>de promotion de la santé </a:t>
            </a:r>
            <a:endParaRPr lang="fr-FR" sz="2400" dirty="0" smtClean="0"/>
          </a:p>
          <a:p>
            <a:pPr marL="57150" indent="0">
              <a:buNone/>
            </a:pPr>
            <a:r>
              <a:rPr lang="fr-FR" sz="2400" dirty="0" smtClean="0"/>
              <a:t>dont elle a besoin. Ces services sont de </a:t>
            </a:r>
            <a:r>
              <a:rPr lang="fr-FR" sz="2400" b="1" dirty="0" smtClean="0">
                <a:solidFill>
                  <a:srgbClr val="008000"/>
                </a:solidFill>
              </a:rPr>
              <a:t>qualité suffisante </a:t>
            </a:r>
            <a:r>
              <a:rPr lang="fr-FR" sz="2400" dirty="0" smtClean="0"/>
              <a:t>pour </a:t>
            </a:r>
            <a:r>
              <a:rPr lang="fr-FR" sz="2400" b="1" dirty="0" smtClean="0">
                <a:solidFill>
                  <a:srgbClr val="008000"/>
                </a:solidFill>
              </a:rPr>
              <a:t>être efficaces</a:t>
            </a:r>
            <a:r>
              <a:rPr lang="fr-FR" sz="2400" dirty="0" smtClean="0"/>
              <a:t>, sans que leur coût n’entraine des </a:t>
            </a:r>
            <a:r>
              <a:rPr lang="fr-FR" sz="2400" b="1" dirty="0" smtClean="0">
                <a:solidFill>
                  <a:srgbClr val="008000"/>
                </a:solidFill>
              </a:rPr>
              <a:t>difficultés financières </a:t>
            </a:r>
            <a:r>
              <a:rPr lang="fr-FR" sz="2400" dirty="0" smtClean="0"/>
              <a:t>pour les usagers</a:t>
            </a:r>
            <a:endParaRPr lang="fr-FR" sz="2400" dirty="0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26FFE1-CDD1-6747-BC60-06750006EE7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429000" y="71058"/>
            <a:ext cx="146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4F6228"/>
                </a:solidFill>
              </a:rPr>
              <a:t>VISION</a:t>
            </a:r>
            <a:endParaRPr lang="fr-FR" sz="2400" b="1" dirty="0">
              <a:solidFill>
                <a:srgbClr val="4F6228"/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4" y="122184"/>
            <a:ext cx="882904" cy="3946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61256" y="1595424"/>
            <a:ext cx="3043839" cy="20910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3617407" y="843667"/>
            <a:ext cx="5426109" cy="60016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Paquet de services essentiels pour tous  </a:t>
            </a:r>
          </a:p>
          <a:p>
            <a:endParaRPr lang="fr-FR" sz="3200" dirty="0" smtClean="0"/>
          </a:p>
          <a:p>
            <a:pPr marL="457200" indent="-457200">
              <a:buFont typeface="Arial"/>
              <a:buChar char="•"/>
            </a:pPr>
            <a:r>
              <a:rPr lang="fr-FR" sz="3200" dirty="0" smtClean="0"/>
              <a:t>Explicite</a:t>
            </a:r>
          </a:p>
          <a:p>
            <a:pPr marL="457200" indent="-457200">
              <a:buFont typeface="Arial"/>
              <a:buChar char="•"/>
            </a:pPr>
            <a:r>
              <a:rPr lang="fr-FR" sz="3200" dirty="0" smtClean="0"/>
              <a:t>De qualité </a:t>
            </a:r>
            <a:r>
              <a:rPr lang="fr-FR" sz="3200" dirty="0" smtClean="0">
                <a:solidFill>
                  <a:srgbClr val="000000"/>
                </a:solidFill>
              </a:rPr>
              <a:t>(données probantes)</a:t>
            </a:r>
          </a:p>
          <a:p>
            <a:pPr marL="457200" indent="-457200">
              <a:buFont typeface="Arial"/>
              <a:buChar char="•"/>
            </a:pPr>
            <a:r>
              <a:rPr lang="fr-FR" sz="3200" smtClean="0"/>
              <a:t>Disponible</a:t>
            </a:r>
            <a:endParaRPr lang="fr-FR" sz="3200" dirty="0" smtClean="0"/>
          </a:p>
          <a:p>
            <a:pPr marL="457200" indent="-457200">
              <a:buFont typeface="Arial"/>
              <a:buChar char="•"/>
            </a:pPr>
            <a:r>
              <a:rPr lang="fr-FR" sz="3200" dirty="0" smtClean="0"/>
              <a:t>Accessible </a:t>
            </a:r>
          </a:p>
          <a:p>
            <a:pPr marL="457200" indent="-457200">
              <a:buFont typeface="Arial"/>
              <a:buChar char="•"/>
            </a:pPr>
            <a:r>
              <a:rPr lang="fr-FR" sz="3200" dirty="0" smtClean="0"/>
              <a:t>Mis à jour périodiquement   </a:t>
            </a:r>
            <a:endParaRPr lang="fr-FR" sz="3200" dirty="0"/>
          </a:p>
          <a:p>
            <a:endParaRPr lang="fr-FR" sz="3200" dirty="0" smtClean="0"/>
          </a:p>
          <a:p>
            <a:r>
              <a:rPr lang="fr-FR" sz="3200" dirty="0" smtClean="0"/>
              <a:t>Au coût </a:t>
            </a:r>
            <a:r>
              <a:rPr lang="fr-FR" sz="3200" dirty="0"/>
              <a:t>s</a:t>
            </a:r>
            <a:r>
              <a:rPr lang="fr-FR" sz="3200" dirty="0" smtClean="0"/>
              <a:t>upportable et soutenable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17709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43" y="190987"/>
            <a:ext cx="8451415" cy="68781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667" b="1" dirty="0"/>
              <a:t>Le </a:t>
            </a:r>
            <a:r>
              <a:rPr lang="fr-FR" sz="2667" b="1" dirty="0" smtClean="0"/>
              <a:t>PSE pour </a:t>
            </a:r>
            <a:r>
              <a:rPr lang="fr-FR" sz="2667" b="1" dirty="0"/>
              <a:t>la CSU: une </a:t>
            </a:r>
            <a:r>
              <a:rPr lang="fr-FR" sz="2667" b="1" dirty="0">
                <a:solidFill>
                  <a:srgbClr val="FF0000"/>
                </a:solidFill>
              </a:rPr>
              <a:t>définition opérationnelle</a:t>
            </a:r>
            <a:endParaRPr lang="en-US" sz="2667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75" y="878801"/>
            <a:ext cx="8889466" cy="505977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2400" dirty="0" smtClean="0"/>
              <a:t>Un </a:t>
            </a:r>
            <a:r>
              <a:rPr lang="fr-FR" sz="2400" dirty="0"/>
              <a:t>ensemble de </a:t>
            </a:r>
            <a:r>
              <a:rPr lang="fr-FR" sz="2400" b="1" dirty="0">
                <a:solidFill>
                  <a:srgbClr val="FF0000"/>
                </a:solidFill>
              </a:rPr>
              <a:t>programmes</a:t>
            </a:r>
            <a:r>
              <a:rPr lang="fr-FR" sz="2400" dirty="0"/>
              <a:t>, </a:t>
            </a:r>
            <a:r>
              <a:rPr lang="fr-FR" sz="2400" b="1" dirty="0">
                <a:solidFill>
                  <a:srgbClr val="FF0000"/>
                </a:solidFill>
              </a:rPr>
              <a:t>services</a:t>
            </a:r>
            <a:r>
              <a:rPr lang="fr-FR" sz="2400" dirty="0"/>
              <a:t> et </a:t>
            </a:r>
            <a:r>
              <a:rPr lang="fr-FR" sz="2400" b="1" dirty="0">
                <a:solidFill>
                  <a:srgbClr val="FF0000"/>
                </a:solidFill>
              </a:rPr>
              <a:t>interventions</a:t>
            </a:r>
            <a:r>
              <a:rPr lang="fr-FR" sz="2400" dirty="0"/>
              <a:t> </a:t>
            </a:r>
            <a:r>
              <a:rPr lang="fr-FR" sz="2400" dirty="0" smtClean="0"/>
              <a:t>qui ...</a:t>
            </a:r>
            <a:endParaRPr lang="fr-FR" sz="2400" dirty="0"/>
          </a:p>
          <a:p>
            <a:r>
              <a:rPr lang="fr-FR" sz="2273" dirty="0"/>
              <a:t>répondent aux besoins de santé </a:t>
            </a:r>
            <a:r>
              <a:rPr lang="fr-FR" sz="2273" b="1" dirty="0">
                <a:solidFill>
                  <a:srgbClr val="FF0000"/>
                </a:solidFill>
              </a:rPr>
              <a:t>les plus courants </a:t>
            </a:r>
            <a:r>
              <a:rPr lang="fr-FR" sz="2273" dirty="0"/>
              <a:t>de </a:t>
            </a:r>
            <a:r>
              <a:rPr lang="fr-FR" sz="2273" b="1" dirty="0">
                <a:solidFill>
                  <a:srgbClr val="FF0000"/>
                </a:solidFill>
              </a:rPr>
              <a:t>la majorité de la population</a:t>
            </a:r>
            <a:r>
              <a:rPr lang="fr-FR" sz="2273" dirty="0"/>
              <a:t>;</a:t>
            </a:r>
          </a:p>
          <a:p>
            <a:r>
              <a:rPr lang="fr-FR" sz="2273" dirty="0"/>
              <a:t>sont basées sur </a:t>
            </a:r>
            <a:r>
              <a:rPr lang="fr-FR" sz="2273" b="1" dirty="0">
                <a:solidFill>
                  <a:srgbClr val="FF0000"/>
                </a:solidFill>
              </a:rPr>
              <a:t>la personne </a:t>
            </a:r>
            <a:r>
              <a:rPr lang="fr-FR" sz="2273" dirty="0"/>
              <a:t>(promotionnels, préventifs, curatifs, adaptatifs et palliatifs) et la </a:t>
            </a:r>
            <a:r>
              <a:rPr lang="fr-FR" sz="2273" b="1" dirty="0">
                <a:solidFill>
                  <a:srgbClr val="FF0000"/>
                </a:solidFill>
              </a:rPr>
              <a:t>population</a:t>
            </a:r>
            <a:r>
              <a:rPr lang="fr-FR" sz="2273" dirty="0"/>
              <a:t> (intersectoriels et fiscaux);</a:t>
            </a:r>
          </a:p>
          <a:p>
            <a:r>
              <a:rPr lang="fr-FR" sz="2273" dirty="0"/>
              <a:t>sont </a:t>
            </a:r>
            <a:r>
              <a:rPr lang="fr-FR" sz="2273" dirty="0" smtClean="0"/>
              <a:t>disponibles </a:t>
            </a:r>
            <a:r>
              <a:rPr lang="fr-FR" sz="2273" dirty="0"/>
              <a:t>d’une manière </a:t>
            </a:r>
            <a:r>
              <a:rPr lang="fr-FR" sz="2273" b="1" dirty="0">
                <a:solidFill>
                  <a:srgbClr val="FF0000"/>
                </a:solidFill>
              </a:rPr>
              <a:t>fiable</a:t>
            </a:r>
            <a:r>
              <a:rPr lang="fr-FR" sz="2273" dirty="0"/>
              <a:t> et </a:t>
            </a:r>
            <a:r>
              <a:rPr lang="fr-FR" sz="2273" dirty="0" smtClean="0"/>
              <a:t>de </a:t>
            </a:r>
            <a:r>
              <a:rPr lang="fr-FR" sz="2273" b="1" dirty="0">
                <a:solidFill>
                  <a:srgbClr val="FF0000"/>
                </a:solidFill>
              </a:rPr>
              <a:t>bonne qualité </a:t>
            </a:r>
            <a:r>
              <a:rPr lang="fr-FR" sz="2273" dirty="0"/>
              <a:t>au </a:t>
            </a:r>
            <a:r>
              <a:rPr lang="fr-FR" sz="2273" b="1" dirty="0">
                <a:solidFill>
                  <a:srgbClr val="FF0000"/>
                </a:solidFill>
              </a:rPr>
              <a:t>niveau de soins approprié</a:t>
            </a:r>
            <a:r>
              <a:rPr lang="fr-FR" sz="2273" dirty="0"/>
              <a:t>;</a:t>
            </a:r>
          </a:p>
          <a:p>
            <a:r>
              <a:rPr lang="fr-FR" sz="2273" dirty="0"/>
              <a:t>sont </a:t>
            </a:r>
            <a:r>
              <a:rPr lang="fr-FR" sz="2273" b="1" dirty="0" smtClean="0">
                <a:solidFill>
                  <a:srgbClr val="FF0000"/>
                </a:solidFill>
              </a:rPr>
              <a:t>acceptables</a:t>
            </a:r>
            <a:r>
              <a:rPr lang="fr-FR" sz="2273" dirty="0" smtClean="0"/>
              <a:t> </a:t>
            </a:r>
            <a:r>
              <a:rPr lang="fr-FR" sz="2273" dirty="0"/>
              <a:t>par la </a:t>
            </a:r>
            <a:r>
              <a:rPr lang="fr-FR" sz="2273" b="1" dirty="0">
                <a:solidFill>
                  <a:srgbClr val="FF0000"/>
                </a:solidFill>
              </a:rPr>
              <a:t>majorité de la population</a:t>
            </a:r>
            <a:r>
              <a:rPr lang="fr-FR" sz="2273" dirty="0"/>
              <a:t>;</a:t>
            </a:r>
            <a:endParaRPr lang="fr-FR" sz="2273" b="1" dirty="0">
              <a:solidFill>
                <a:srgbClr val="FF0000"/>
              </a:solidFill>
            </a:endParaRPr>
          </a:p>
          <a:p>
            <a:r>
              <a:rPr lang="fr-FR" sz="2273" dirty="0"/>
              <a:t>sont </a:t>
            </a:r>
            <a:r>
              <a:rPr lang="fr-FR" sz="2273" b="1" dirty="0">
                <a:solidFill>
                  <a:srgbClr val="FF0000"/>
                </a:solidFill>
              </a:rPr>
              <a:t>géographiquement</a:t>
            </a:r>
            <a:r>
              <a:rPr lang="fr-FR" sz="2273" dirty="0"/>
              <a:t> et </a:t>
            </a:r>
            <a:r>
              <a:rPr lang="fr-FR" sz="2273" b="1" dirty="0">
                <a:solidFill>
                  <a:srgbClr val="FF0000"/>
                </a:solidFill>
              </a:rPr>
              <a:t>financièrement </a:t>
            </a:r>
            <a:r>
              <a:rPr lang="fr-FR" sz="2273" b="1" dirty="0" smtClean="0">
                <a:solidFill>
                  <a:srgbClr val="FF0000"/>
                </a:solidFill>
              </a:rPr>
              <a:t>accessibles </a:t>
            </a:r>
            <a:r>
              <a:rPr lang="fr-FR" sz="2273" dirty="0"/>
              <a:t>à toute la population, y compris les groupes marginalisés et vulnérables;</a:t>
            </a:r>
          </a:p>
          <a:p>
            <a:r>
              <a:rPr lang="fr-FR" sz="2273" dirty="0"/>
              <a:t>et sont inclus dans un programme de </a:t>
            </a:r>
            <a:r>
              <a:rPr lang="fr-FR" sz="2273" b="1" dirty="0">
                <a:solidFill>
                  <a:srgbClr val="FF0000"/>
                </a:solidFill>
              </a:rPr>
              <a:t>prépaiement public/obligatoire </a:t>
            </a:r>
            <a:r>
              <a:rPr lang="fr-FR" sz="2273" dirty="0"/>
              <a:t>(financé soit par des recettes générales ou par des régimes l'assurance maladie sociale</a:t>
            </a:r>
            <a:r>
              <a:rPr lang="fr-FR" sz="2273" dirty="0" smtClean="0"/>
              <a:t>).</a:t>
            </a:r>
            <a:endParaRPr lang="en-US" sz="2273" dirty="0"/>
          </a:p>
        </p:txBody>
      </p:sp>
    </p:spTree>
    <p:extLst>
      <p:ext uri="{BB962C8B-B14F-4D97-AF65-F5344CB8AC3E}">
        <p14:creationId xmlns:p14="http://schemas.microsoft.com/office/powerpoint/2010/main" xmlns="" val="11362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 .thmx</Template>
  <TotalTime>4529</TotalTime>
  <Words>1658</Words>
  <Application>Microsoft Office PowerPoint</Application>
  <PresentationFormat>Affichage à l'écran (4:3)</PresentationFormat>
  <Paragraphs>257</Paragraphs>
  <Slides>17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DS </vt:lpstr>
      <vt:lpstr>1_Office Theme</vt:lpstr>
      <vt:lpstr>Diapositive 1</vt:lpstr>
      <vt:lpstr>Plan </vt:lpstr>
      <vt:lpstr>RIRs : 4 Choix Structurants</vt:lpstr>
      <vt:lpstr>Problématique </vt:lpstr>
      <vt:lpstr>Problématique </vt:lpstr>
      <vt:lpstr>Diapositive 6</vt:lpstr>
      <vt:lpstr>Diapositive 7</vt:lpstr>
      <vt:lpstr>Diapositive 8</vt:lpstr>
      <vt:lpstr>Le PSE pour la CSU: une définition opérationnelle</vt:lpstr>
      <vt:lpstr>Processus de définition et de révision  du PSE</vt:lpstr>
      <vt:lpstr>Eléments pour définir le Paquet dee Services Essentiels (PSE)</vt:lpstr>
      <vt:lpstr>Choix stratégique: paquet de services essentiels de qualité pour tous</vt:lpstr>
      <vt:lpstr>PSE moyen de renforcement de l’équité de l’accès aux services de santé</vt:lpstr>
      <vt:lpstr>PSE moyen harmonisation de l’offre des services de santé </vt:lpstr>
      <vt:lpstr>PSE déterminant majeur dans l’allocation des ressources</vt:lpstr>
      <vt:lpstr>Préjudice de non mise en œuvre </vt:lpstr>
      <vt:lpstr>Approche de mise en œuvre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Panier de soins en Tunisie</dc:title>
  <dc:creator>ines ayadi</dc:creator>
  <cp:lastModifiedBy>GZARA</cp:lastModifiedBy>
  <cp:revision>111</cp:revision>
  <dcterms:created xsi:type="dcterms:W3CDTF">2018-06-13T22:04:03Z</dcterms:created>
  <dcterms:modified xsi:type="dcterms:W3CDTF">2018-10-26T11:08:59Z</dcterms:modified>
</cp:coreProperties>
</file>